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76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77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64" autoAdjust="0"/>
  </p:normalViewPr>
  <p:slideViewPr>
    <p:cSldViewPr>
      <p:cViewPr varScale="1">
        <p:scale>
          <a:sx n="44" d="100"/>
          <a:sy n="44" d="100"/>
        </p:scale>
        <p:origin x="-100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300AA3-A4C2-408E-AF7F-AEC9F743BC95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3C5376-8B59-49A9-98DA-7BB54B1F21B7}">
      <dgm:prSet phldrT="[Текст]"/>
      <dgm:spPr/>
      <dgm:t>
        <a:bodyPr/>
        <a:lstStyle/>
        <a:p>
          <a:r>
            <a:rPr lang="ru-RU" b="1" dirty="0" smtClean="0"/>
            <a:t>ПОЗНАВА-</a:t>
          </a:r>
        </a:p>
        <a:p>
          <a:r>
            <a:rPr lang="ru-RU" b="1" dirty="0" smtClean="0"/>
            <a:t>ТЕЛЬНЫЕ</a:t>
          </a:r>
          <a:endParaRPr lang="ru-RU" dirty="0"/>
        </a:p>
      </dgm:t>
    </dgm:pt>
    <dgm:pt modelId="{199C8AF2-97FE-4178-B574-ABED92001B43}" type="parTrans" cxnId="{8121EC9A-6E79-47B3-9636-363356BAD4AF}">
      <dgm:prSet/>
      <dgm:spPr/>
      <dgm:t>
        <a:bodyPr/>
        <a:lstStyle/>
        <a:p>
          <a:endParaRPr lang="ru-RU"/>
        </a:p>
      </dgm:t>
    </dgm:pt>
    <dgm:pt modelId="{BF3C534E-5EC7-43D1-8587-7C2500F168DA}" type="sibTrans" cxnId="{8121EC9A-6E79-47B3-9636-363356BAD4AF}">
      <dgm:prSet/>
      <dgm:spPr/>
      <dgm:t>
        <a:bodyPr/>
        <a:lstStyle/>
        <a:p>
          <a:endParaRPr lang="ru-RU"/>
        </a:p>
      </dgm:t>
    </dgm:pt>
    <dgm:pt modelId="{811B89FF-451C-415F-BDDE-8B8931A9DEB5}">
      <dgm:prSet phldrT="[Текст]" custT="1"/>
      <dgm:spPr/>
      <dgm:t>
        <a:bodyPr/>
        <a:lstStyle/>
        <a:p>
          <a:r>
            <a:rPr lang="ru-RU" sz="1600" b="1" dirty="0" smtClean="0"/>
            <a:t>Обогащение родителей знаниями в вопросах воспитания детей</a:t>
          </a:r>
          <a:endParaRPr lang="ru-RU" sz="1600" dirty="0"/>
        </a:p>
      </dgm:t>
    </dgm:pt>
    <dgm:pt modelId="{66038B1A-AE4B-4F37-BC93-A9683916360A}" type="parTrans" cxnId="{13C0AE54-7E47-44BA-BBE6-C8B06CB87FBA}">
      <dgm:prSet/>
      <dgm:spPr/>
      <dgm:t>
        <a:bodyPr/>
        <a:lstStyle/>
        <a:p>
          <a:endParaRPr lang="ru-RU"/>
        </a:p>
      </dgm:t>
    </dgm:pt>
    <dgm:pt modelId="{4914D50B-3B56-4750-8EFF-F0C0706D2ADA}" type="sibTrans" cxnId="{13C0AE54-7E47-44BA-BBE6-C8B06CB87FBA}">
      <dgm:prSet/>
      <dgm:spPr/>
      <dgm:t>
        <a:bodyPr/>
        <a:lstStyle/>
        <a:p>
          <a:endParaRPr lang="ru-RU"/>
        </a:p>
      </dgm:t>
    </dgm:pt>
    <dgm:pt modelId="{0F09CD8E-A2AA-4875-BA43-0630C8DDC303}">
      <dgm:prSet phldrT="[Текст]"/>
      <dgm:spPr/>
      <dgm:t>
        <a:bodyPr/>
        <a:lstStyle/>
        <a:p>
          <a:r>
            <a:rPr lang="ru-RU" b="1" smtClean="0"/>
            <a:t>ДОСУГО-</a:t>
          </a:r>
        </a:p>
        <a:p>
          <a:r>
            <a:rPr lang="ru-RU" b="1" smtClean="0"/>
            <a:t>ВЫЕ </a:t>
          </a:r>
          <a:endParaRPr lang="ru-RU" dirty="0"/>
        </a:p>
      </dgm:t>
    </dgm:pt>
    <dgm:pt modelId="{05042C92-7316-4518-97B8-D3F564AF9DD8}" type="parTrans" cxnId="{58775625-82AD-4E99-BF4B-182B4F538E3C}">
      <dgm:prSet/>
      <dgm:spPr/>
      <dgm:t>
        <a:bodyPr/>
        <a:lstStyle/>
        <a:p>
          <a:endParaRPr lang="ru-RU"/>
        </a:p>
      </dgm:t>
    </dgm:pt>
    <dgm:pt modelId="{41AEF3AB-FA69-4B4B-9AD4-788A2072D402}" type="sibTrans" cxnId="{58775625-82AD-4E99-BF4B-182B4F538E3C}">
      <dgm:prSet/>
      <dgm:spPr/>
      <dgm:t>
        <a:bodyPr/>
        <a:lstStyle/>
        <a:p>
          <a:endParaRPr lang="ru-RU"/>
        </a:p>
      </dgm:t>
    </dgm:pt>
    <dgm:pt modelId="{ADA0799B-08A0-4811-9BDD-56A221B5987D}">
      <dgm:prSet phldrT="[Текст]"/>
      <dgm:spPr/>
      <dgm:t>
        <a:bodyPr/>
        <a:lstStyle/>
        <a:p>
          <a:r>
            <a:rPr lang="ru-RU" b="1" dirty="0" smtClean="0"/>
            <a:t>Совместные мероприятия с родителями </a:t>
          </a:r>
          <a:endParaRPr lang="ru-RU" dirty="0"/>
        </a:p>
      </dgm:t>
    </dgm:pt>
    <dgm:pt modelId="{E596407C-9DCB-4939-B307-A43158F447A6}" type="parTrans" cxnId="{940B0440-B73C-4A4D-8332-4FA148C58CC2}">
      <dgm:prSet/>
      <dgm:spPr/>
      <dgm:t>
        <a:bodyPr/>
        <a:lstStyle/>
        <a:p>
          <a:endParaRPr lang="ru-RU"/>
        </a:p>
      </dgm:t>
    </dgm:pt>
    <dgm:pt modelId="{6E1D51ED-9CE6-43A1-9692-751B8E2D2F94}" type="sibTrans" cxnId="{940B0440-B73C-4A4D-8332-4FA148C58CC2}">
      <dgm:prSet/>
      <dgm:spPr/>
      <dgm:t>
        <a:bodyPr/>
        <a:lstStyle/>
        <a:p>
          <a:endParaRPr lang="ru-RU"/>
        </a:p>
      </dgm:t>
    </dgm:pt>
    <dgm:pt modelId="{F2340173-A165-4F24-828E-B81CBA9D5CAA}">
      <dgm:prSet phldrT="[Текст]"/>
      <dgm:spPr/>
      <dgm:t>
        <a:bodyPr/>
        <a:lstStyle/>
        <a:p>
          <a:r>
            <a:rPr lang="ru-RU" b="1" smtClean="0"/>
            <a:t>НАГЛЯДНО</a:t>
          </a:r>
          <a:endParaRPr lang="en-US" b="1" smtClean="0"/>
        </a:p>
        <a:p>
          <a:r>
            <a:rPr lang="ru-RU" b="1" smtClean="0"/>
            <a:t>ИНФОРМА</a:t>
          </a:r>
          <a:endParaRPr lang="en-US" b="1" smtClean="0"/>
        </a:p>
        <a:p>
          <a:r>
            <a:rPr lang="ru-RU" b="1" smtClean="0"/>
            <a:t>ЦИОННЫЕ</a:t>
          </a:r>
          <a:endParaRPr lang="ru-RU" dirty="0"/>
        </a:p>
      </dgm:t>
    </dgm:pt>
    <dgm:pt modelId="{A5AD63B5-4C63-487F-94BD-B96DD3023F68}" type="parTrans" cxnId="{D36F3CF3-8D94-4A5F-8014-356DC3FD1793}">
      <dgm:prSet/>
      <dgm:spPr/>
      <dgm:t>
        <a:bodyPr/>
        <a:lstStyle/>
        <a:p>
          <a:endParaRPr lang="ru-RU"/>
        </a:p>
      </dgm:t>
    </dgm:pt>
    <dgm:pt modelId="{71B9162A-FE6A-48ED-8A5A-4CCF8AF52AE0}" type="sibTrans" cxnId="{D36F3CF3-8D94-4A5F-8014-356DC3FD1793}">
      <dgm:prSet/>
      <dgm:spPr/>
      <dgm:t>
        <a:bodyPr/>
        <a:lstStyle/>
        <a:p>
          <a:endParaRPr lang="ru-RU"/>
        </a:p>
      </dgm:t>
    </dgm:pt>
    <dgm:pt modelId="{0B734720-B025-4E4D-89AC-24CB4AD66B9F}">
      <dgm:prSet phldrT="[Текст]"/>
      <dgm:spPr/>
      <dgm:t>
        <a:bodyPr/>
        <a:lstStyle/>
        <a:p>
          <a:r>
            <a:rPr lang="ru-RU" b="1" dirty="0" smtClean="0"/>
            <a:t>Донести до родителей любую информацию</a:t>
          </a:r>
          <a:endParaRPr lang="ru-RU" dirty="0"/>
        </a:p>
      </dgm:t>
    </dgm:pt>
    <dgm:pt modelId="{C7FB69FD-5B3E-4D6A-A492-68AE6B9D4FA2}" type="parTrans" cxnId="{D4F65E71-5314-42FE-BA2F-CA3F7821CDD3}">
      <dgm:prSet/>
      <dgm:spPr/>
      <dgm:t>
        <a:bodyPr/>
        <a:lstStyle/>
        <a:p>
          <a:endParaRPr lang="ru-RU"/>
        </a:p>
      </dgm:t>
    </dgm:pt>
    <dgm:pt modelId="{10B3E63D-C644-415D-BA41-727CFB78AB45}" type="sibTrans" cxnId="{D4F65E71-5314-42FE-BA2F-CA3F7821CDD3}">
      <dgm:prSet/>
      <dgm:spPr/>
      <dgm:t>
        <a:bodyPr/>
        <a:lstStyle/>
        <a:p>
          <a:endParaRPr lang="ru-RU"/>
        </a:p>
      </dgm:t>
    </dgm:pt>
    <dgm:pt modelId="{537A2AAF-5481-4458-8D9C-6446DFC71691}">
      <dgm:prSet phldrT="[Текст]"/>
      <dgm:spPr/>
      <dgm:t>
        <a:bodyPr/>
        <a:lstStyle/>
        <a:p>
          <a:r>
            <a:rPr lang="ru-RU" b="1" smtClean="0"/>
            <a:t>ИНФОРМА</a:t>
          </a:r>
          <a:endParaRPr lang="en-US" b="1" smtClean="0"/>
        </a:p>
        <a:p>
          <a:r>
            <a:rPr lang="ru-RU" b="1" smtClean="0"/>
            <a:t>ЦИОННО-АНАЛИТИЧ</a:t>
          </a:r>
          <a:endParaRPr lang="en-US" b="1" smtClean="0"/>
        </a:p>
        <a:p>
          <a:r>
            <a:rPr lang="ru-RU" b="1" smtClean="0"/>
            <a:t>ЕСКИЕ</a:t>
          </a:r>
          <a:endParaRPr lang="ru-RU" dirty="0"/>
        </a:p>
      </dgm:t>
    </dgm:pt>
    <dgm:pt modelId="{1D867219-BEA3-41B4-AC44-A923BCCB878E}" type="parTrans" cxnId="{194AEF86-D925-4841-ACE3-E96B8B5FC71B}">
      <dgm:prSet/>
      <dgm:spPr/>
      <dgm:t>
        <a:bodyPr/>
        <a:lstStyle/>
        <a:p>
          <a:endParaRPr lang="ru-RU"/>
        </a:p>
      </dgm:t>
    </dgm:pt>
    <dgm:pt modelId="{8BA125A7-7801-4BBB-94E7-24BF09C94371}" type="sibTrans" cxnId="{194AEF86-D925-4841-ACE3-E96B8B5FC71B}">
      <dgm:prSet/>
      <dgm:spPr/>
      <dgm:t>
        <a:bodyPr/>
        <a:lstStyle/>
        <a:p>
          <a:endParaRPr lang="ru-RU"/>
        </a:p>
      </dgm:t>
    </dgm:pt>
    <dgm:pt modelId="{ABFF057E-9B52-404F-82C6-E248C9726FDD}">
      <dgm:prSet phldrT="[Текст]" custT="1"/>
      <dgm:spPr/>
      <dgm:t>
        <a:bodyPr/>
        <a:lstStyle/>
        <a:p>
          <a:r>
            <a:rPr lang="ru-RU" sz="1600" b="1" smtClean="0"/>
            <a:t>Изучение семье, ее особенности</a:t>
          </a:r>
          <a:endParaRPr lang="ru-RU" sz="1600" dirty="0"/>
        </a:p>
      </dgm:t>
    </dgm:pt>
    <dgm:pt modelId="{D6425327-E690-466A-A61A-BC419854FFBF}" type="parTrans" cxnId="{DB2EC4CF-952A-4FC2-880F-6751789A0045}">
      <dgm:prSet/>
      <dgm:spPr/>
      <dgm:t>
        <a:bodyPr/>
        <a:lstStyle/>
        <a:p>
          <a:endParaRPr lang="ru-RU"/>
        </a:p>
      </dgm:t>
    </dgm:pt>
    <dgm:pt modelId="{E31EBF2C-9441-4AFC-AA8E-0EB579D0634B}" type="sibTrans" cxnId="{DB2EC4CF-952A-4FC2-880F-6751789A0045}">
      <dgm:prSet/>
      <dgm:spPr/>
      <dgm:t>
        <a:bodyPr/>
        <a:lstStyle/>
        <a:p>
          <a:endParaRPr lang="ru-RU"/>
        </a:p>
      </dgm:t>
    </dgm:pt>
    <dgm:pt modelId="{0CB5205C-C9DB-41EC-AEF6-269B44ADC062}">
      <dgm:prSet/>
      <dgm:spPr/>
      <dgm:t>
        <a:bodyPr/>
        <a:lstStyle/>
        <a:p>
          <a:endParaRPr lang="ru-RU"/>
        </a:p>
      </dgm:t>
    </dgm:pt>
    <dgm:pt modelId="{88006ECD-8908-448F-A623-1DAEE9D7A6C0}" type="parTrans" cxnId="{6D77B43D-AC9B-4D32-9FA3-A6A8BC7260FA}">
      <dgm:prSet/>
      <dgm:spPr/>
      <dgm:t>
        <a:bodyPr/>
        <a:lstStyle/>
        <a:p>
          <a:endParaRPr lang="ru-RU"/>
        </a:p>
      </dgm:t>
    </dgm:pt>
    <dgm:pt modelId="{5B645345-3A8F-4480-A9FA-A05A9285AF0D}" type="sibTrans" cxnId="{6D77B43D-AC9B-4D32-9FA3-A6A8BC7260FA}">
      <dgm:prSet/>
      <dgm:spPr/>
      <dgm:t>
        <a:bodyPr/>
        <a:lstStyle/>
        <a:p>
          <a:endParaRPr lang="ru-RU"/>
        </a:p>
      </dgm:t>
    </dgm:pt>
    <dgm:pt modelId="{E4A0771B-2009-4F19-AA09-5D4F6B6C8A86}" type="pres">
      <dgm:prSet presAssocID="{58300AA3-A4C2-408E-AF7F-AEC9F743BC9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E0ECE0-0DE3-453D-8FBB-07988DA67681}" type="pres">
      <dgm:prSet presAssocID="{58300AA3-A4C2-408E-AF7F-AEC9F743BC95}" presName="children" presStyleCnt="0"/>
      <dgm:spPr/>
    </dgm:pt>
    <dgm:pt modelId="{D15AEACE-DF26-4B9B-8C24-1C7D431C052F}" type="pres">
      <dgm:prSet presAssocID="{58300AA3-A4C2-408E-AF7F-AEC9F743BC95}" presName="child1group" presStyleCnt="0"/>
      <dgm:spPr/>
    </dgm:pt>
    <dgm:pt modelId="{6D2AD1B2-713C-4573-B969-D45931575D4F}" type="pres">
      <dgm:prSet presAssocID="{58300AA3-A4C2-408E-AF7F-AEC9F743BC95}" presName="child1" presStyleLbl="bgAcc1" presStyleIdx="0" presStyleCnt="4" custScaleX="153117" custLinFactNeighborX="-42930" custLinFactNeighborY="-453"/>
      <dgm:spPr/>
      <dgm:t>
        <a:bodyPr/>
        <a:lstStyle/>
        <a:p>
          <a:endParaRPr lang="ru-RU"/>
        </a:p>
      </dgm:t>
    </dgm:pt>
    <dgm:pt modelId="{4CBA86D3-87DE-4227-9A00-8CEE855C74F5}" type="pres">
      <dgm:prSet presAssocID="{58300AA3-A4C2-408E-AF7F-AEC9F743BC95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582764-6614-4FC6-8DFC-88602542E233}" type="pres">
      <dgm:prSet presAssocID="{58300AA3-A4C2-408E-AF7F-AEC9F743BC95}" presName="child2group" presStyleCnt="0"/>
      <dgm:spPr/>
    </dgm:pt>
    <dgm:pt modelId="{2063BF22-72C2-44A6-8E66-164F07AECE9D}" type="pres">
      <dgm:prSet presAssocID="{58300AA3-A4C2-408E-AF7F-AEC9F743BC95}" presName="child2" presStyleLbl="bgAcc1" presStyleIdx="1" presStyleCnt="4" custScaleX="153016" custLinFactNeighborX="31144" custLinFactNeighborY="-453"/>
      <dgm:spPr/>
      <dgm:t>
        <a:bodyPr/>
        <a:lstStyle/>
        <a:p>
          <a:endParaRPr lang="ru-RU"/>
        </a:p>
      </dgm:t>
    </dgm:pt>
    <dgm:pt modelId="{D4E6BB71-B9AF-4EFA-BDF1-884371343CD2}" type="pres">
      <dgm:prSet presAssocID="{58300AA3-A4C2-408E-AF7F-AEC9F743BC95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EB21E-0114-4286-BD29-4AF6FDEA0DD9}" type="pres">
      <dgm:prSet presAssocID="{58300AA3-A4C2-408E-AF7F-AEC9F743BC95}" presName="child3group" presStyleCnt="0"/>
      <dgm:spPr/>
    </dgm:pt>
    <dgm:pt modelId="{449C262E-0370-4374-B0E2-1485A64FB1D7}" type="pres">
      <dgm:prSet presAssocID="{58300AA3-A4C2-408E-AF7F-AEC9F743BC95}" presName="child3" presStyleLbl="bgAcc1" presStyleIdx="2" presStyleCnt="4" custScaleX="153041" custLinFactNeighborX="27855" custLinFactNeighborY="656"/>
      <dgm:spPr/>
      <dgm:t>
        <a:bodyPr/>
        <a:lstStyle/>
        <a:p>
          <a:endParaRPr lang="ru-RU"/>
        </a:p>
      </dgm:t>
    </dgm:pt>
    <dgm:pt modelId="{B985A65B-D476-4B90-9916-99762BC203A5}" type="pres">
      <dgm:prSet presAssocID="{58300AA3-A4C2-408E-AF7F-AEC9F743BC95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B50A9-0BBF-4BDE-B343-814BC10CF257}" type="pres">
      <dgm:prSet presAssocID="{58300AA3-A4C2-408E-AF7F-AEC9F743BC95}" presName="child4group" presStyleCnt="0"/>
      <dgm:spPr/>
    </dgm:pt>
    <dgm:pt modelId="{C1FBDD78-E4C6-43B4-8660-3906CA7B33D6}" type="pres">
      <dgm:prSet presAssocID="{58300AA3-A4C2-408E-AF7F-AEC9F743BC95}" presName="child4" presStyleLbl="bgAcc1" presStyleIdx="3" presStyleCnt="4" custScaleX="166346" custLinFactNeighborX="-29663" custLinFactNeighborY="-4430"/>
      <dgm:spPr/>
      <dgm:t>
        <a:bodyPr/>
        <a:lstStyle/>
        <a:p>
          <a:endParaRPr lang="ru-RU"/>
        </a:p>
      </dgm:t>
    </dgm:pt>
    <dgm:pt modelId="{2D5E3324-DC04-43E1-AD62-A4742804132B}" type="pres">
      <dgm:prSet presAssocID="{58300AA3-A4C2-408E-AF7F-AEC9F743BC95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EC9A9-6FF8-4338-8257-ADB4EB1ED767}" type="pres">
      <dgm:prSet presAssocID="{58300AA3-A4C2-408E-AF7F-AEC9F743BC95}" presName="childPlaceholder" presStyleCnt="0"/>
      <dgm:spPr/>
    </dgm:pt>
    <dgm:pt modelId="{AFC9118E-D936-4998-A7AD-186A4C37757A}" type="pres">
      <dgm:prSet presAssocID="{58300AA3-A4C2-408E-AF7F-AEC9F743BC95}" presName="circle" presStyleCnt="0"/>
      <dgm:spPr/>
    </dgm:pt>
    <dgm:pt modelId="{F4A9FA27-4053-4E46-83D4-114A5301AD47}" type="pres">
      <dgm:prSet presAssocID="{58300AA3-A4C2-408E-AF7F-AEC9F743BC95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890C7-E1A9-456D-8CD1-6F1F5ED813D8}" type="pres">
      <dgm:prSet presAssocID="{58300AA3-A4C2-408E-AF7F-AEC9F743BC95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8FAEC-5721-4ED5-B831-104922C12D2A}" type="pres">
      <dgm:prSet presAssocID="{58300AA3-A4C2-408E-AF7F-AEC9F743BC95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B38EA-2BFE-4ED9-888D-73072CFF00D9}" type="pres">
      <dgm:prSet presAssocID="{58300AA3-A4C2-408E-AF7F-AEC9F743BC95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301BC-0C85-4A34-8223-8E7324572DFD}" type="pres">
      <dgm:prSet presAssocID="{58300AA3-A4C2-408E-AF7F-AEC9F743BC95}" presName="quadrantPlaceholder" presStyleCnt="0"/>
      <dgm:spPr/>
    </dgm:pt>
    <dgm:pt modelId="{EC8CDC27-44CA-4C0A-BA26-770609E7BFA9}" type="pres">
      <dgm:prSet presAssocID="{58300AA3-A4C2-408E-AF7F-AEC9F743BC95}" presName="center1" presStyleLbl="fgShp" presStyleIdx="0" presStyleCnt="2"/>
      <dgm:spPr/>
    </dgm:pt>
    <dgm:pt modelId="{7690DF0D-9BAF-43A5-B764-E977A195F0AD}" type="pres">
      <dgm:prSet presAssocID="{58300AA3-A4C2-408E-AF7F-AEC9F743BC95}" presName="center2" presStyleLbl="fgShp" presStyleIdx="1" presStyleCnt="2"/>
      <dgm:spPr/>
    </dgm:pt>
  </dgm:ptLst>
  <dgm:cxnLst>
    <dgm:cxn modelId="{940B0440-B73C-4A4D-8332-4FA148C58CC2}" srcId="{0F09CD8E-A2AA-4875-BA43-0630C8DDC303}" destId="{ADA0799B-08A0-4811-9BDD-56A221B5987D}" srcOrd="0" destOrd="0" parTransId="{E596407C-9DCB-4939-B307-A43158F447A6}" sibTransId="{6E1D51ED-9CE6-43A1-9692-751B8E2D2F94}"/>
    <dgm:cxn modelId="{8121EC9A-6E79-47B3-9636-363356BAD4AF}" srcId="{58300AA3-A4C2-408E-AF7F-AEC9F743BC95}" destId="{DC3C5376-8B59-49A9-98DA-7BB54B1F21B7}" srcOrd="0" destOrd="0" parTransId="{199C8AF2-97FE-4178-B574-ABED92001B43}" sibTransId="{BF3C534E-5EC7-43D1-8587-7C2500F168DA}"/>
    <dgm:cxn modelId="{6D77B43D-AC9B-4D32-9FA3-A6A8BC7260FA}" srcId="{58300AA3-A4C2-408E-AF7F-AEC9F743BC95}" destId="{0CB5205C-C9DB-41EC-AEF6-269B44ADC062}" srcOrd="4" destOrd="0" parTransId="{88006ECD-8908-448F-A623-1DAEE9D7A6C0}" sibTransId="{5B645345-3A8F-4480-A9FA-A05A9285AF0D}"/>
    <dgm:cxn modelId="{D4886103-AA83-45F3-B257-943D4136FD1E}" type="presOf" srcId="{811B89FF-451C-415F-BDDE-8B8931A9DEB5}" destId="{4CBA86D3-87DE-4227-9A00-8CEE855C74F5}" srcOrd="1" destOrd="0" presId="urn:microsoft.com/office/officeart/2005/8/layout/cycle4#1"/>
    <dgm:cxn modelId="{13C0AE54-7E47-44BA-BBE6-C8B06CB87FBA}" srcId="{DC3C5376-8B59-49A9-98DA-7BB54B1F21B7}" destId="{811B89FF-451C-415F-BDDE-8B8931A9DEB5}" srcOrd="0" destOrd="0" parTransId="{66038B1A-AE4B-4F37-BC93-A9683916360A}" sibTransId="{4914D50B-3B56-4750-8EFF-F0C0706D2ADA}"/>
    <dgm:cxn modelId="{BAC30EE6-F87D-42CA-98BB-220B6AA6B7E6}" type="presOf" srcId="{ADA0799B-08A0-4811-9BDD-56A221B5987D}" destId="{D4E6BB71-B9AF-4EFA-BDF1-884371343CD2}" srcOrd="1" destOrd="0" presId="urn:microsoft.com/office/officeart/2005/8/layout/cycle4#1"/>
    <dgm:cxn modelId="{0315BE66-95AD-4987-AAD2-3EC7910B9AD4}" type="presOf" srcId="{ABFF057E-9B52-404F-82C6-E248C9726FDD}" destId="{2D5E3324-DC04-43E1-AD62-A4742804132B}" srcOrd="1" destOrd="0" presId="urn:microsoft.com/office/officeart/2005/8/layout/cycle4#1"/>
    <dgm:cxn modelId="{26885EF2-7D02-4302-B4DA-20DCC1EE0617}" type="presOf" srcId="{537A2AAF-5481-4458-8D9C-6446DFC71691}" destId="{E54B38EA-2BFE-4ED9-888D-73072CFF00D9}" srcOrd="0" destOrd="0" presId="urn:microsoft.com/office/officeart/2005/8/layout/cycle4#1"/>
    <dgm:cxn modelId="{D4F65E71-5314-42FE-BA2F-CA3F7821CDD3}" srcId="{F2340173-A165-4F24-828E-B81CBA9D5CAA}" destId="{0B734720-B025-4E4D-89AC-24CB4AD66B9F}" srcOrd="0" destOrd="0" parTransId="{C7FB69FD-5B3E-4D6A-A492-68AE6B9D4FA2}" sibTransId="{10B3E63D-C644-415D-BA41-727CFB78AB45}"/>
    <dgm:cxn modelId="{58775625-82AD-4E99-BF4B-182B4F538E3C}" srcId="{58300AA3-A4C2-408E-AF7F-AEC9F743BC95}" destId="{0F09CD8E-A2AA-4875-BA43-0630C8DDC303}" srcOrd="1" destOrd="0" parTransId="{05042C92-7316-4518-97B8-D3F564AF9DD8}" sibTransId="{41AEF3AB-FA69-4B4B-9AD4-788A2072D402}"/>
    <dgm:cxn modelId="{DB2EC4CF-952A-4FC2-880F-6751789A0045}" srcId="{537A2AAF-5481-4458-8D9C-6446DFC71691}" destId="{ABFF057E-9B52-404F-82C6-E248C9726FDD}" srcOrd="0" destOrd="0" parTransId="{D6425327-E690-466A-A61A-BC419854FFBF}" sibTransId="{E31EBF2C-9441-4AFC-AA8E-0EB579D0634B}"/>
    <dgm:cxn modelId="{FBDE7CC8-C43C-447C-A9BA-92A19E7582DE}" type="presOf" srcId="{DC3C5376-8B59-49A9-98DA-7BB54B1F21B7}" destId="{F4A9FA27-4053-4E46-83D4-114A5301AD47}" srcOrd="0" destOrd="0" presId="urn:microsoft.com/office/officeart/2005/8/layout/cycle4#1"/>
    <dgm:cxn modelId="{9EE0673C-CCC2-4B9F-B036-7ABCC1FCB3EE}" type="presOf" srcId="{811B89FF-451C-415F-BDDE-8B8931A9DEB5}" destId="{6D2AD1B2-713C-4573-B969-D45931575D4F}" srcOrd="0" destOrd="0" presId="urn:microsoft.com/office/officeart/2005/8/layout/cycle4#1"/>
    <dgm:cxn modelId="{7254362B-259A-4AA8-A637-88D9F517D2A9}" type="presOf" srcId="{58300AA3-A4C2-408E-AF7F-AEC9F743BC95}" destId="{E4A0771B-2009-4F19-AA09-5D4F6B6C8A86}" srcOrd="0" destOrd="0" presId="urn:microsoft.com/office/officeart/2005/8/layout/cycle4#1"/>
    <dgm:cxn modelId="{D36F3CF3-8D94-4A5F-8014-356DC3FD1793}" srcId="{58300AA3-A4C2-408E-AF7F-AEC9F743BC95}" destId="{F2340173-A165-4F24-828E-B81CBA9D5CAA}" srcOrd="2" destOrd="0" parTransId="{A5AD63B5-4C63-487F-94BD-B96DD3023F68}" sibTransId="{71B9162A-FE6A-48ED-8A5A-4CCF8AF52AE0}"/>
    <dgm:cxn modelId="{88A8989D-EC04-492B-B93B-C20948BDBDC7}" type="presOf" srcId="{0B734720-B025-4E4D-89AC-24CB4AD66B9F}" destId="{B985A65B-D476-4B90-9916-99762BC203A5}" srcOrd="1" destOrd="0" presId="urn:microsoft.com/office/officeart/2005/8/layout/cycle4#1"/>
    <dgm:cxn modelId="{39922189-8F74-409B-8F4E-13771C9A851E}" type="presOf" srcId="{ABFF057E-9B52-404F-82C6-E248C9726FDD}" destId="{C1FBDD78-E4C6-43B4-8660-3906CA7B33D6}" srcOrd="0" destOrd="0" presId="urn:microsoft.com/office/officeart/2005/8/layout/cycle4#1"/>
    <dgm:cxn modelId="{6C24CCF8-E369-4D2C-B201-2531B3BC00B7}" type="presOf" srcId="{ADA0799B-08A0-4811-9BDD-56A221B5987D}" destId="{2063BF22-72C2-44A6-8E66-164F07AECE9D}" srcOrd="0" destOrd="0" presId="urn:microsoft.com/office/officeart/2005/8/layout/cycle4#1"/>
    <dgm:cxn modelId="{3DA6E6F6-22A8-4638-AD60-2DDFB679723F}" type="presOf" srcId="{0F09CD8E-A2AA-4875-BA43-0630C8DDC303}" destId="{3DA890C7-E1A9-456D-8CD1-6F1F5ED813D8}" srcOrd="0" destOrd="0" presId="urn:microsoft.com/office/officeart/2005/8/layout/cycle4#1"/>
    <dgm:cxn modelId="{194AEF86-D925-4841-ACE3-E96B8B5FC71B}" srcId="{58300AA3-A4C2-408E-AF7F-AEC9F743BC95}" destId="{537A2AAF-5481-4458-8D9C-6446DFC71691}" srcOrd="3" destOrd="0" parTransId="{1D867219-BEA3-41B4-AC44-A923BCCB878E}" sibTransId="{8BA125A7-7801-4BBB-94E7-24BF09C94371}"/>
    <dgm:cxn modelId="{5F91CC61-9399-4DC3-BBC3-268383404A24}" type="presOf" srcId="{0B734720-B025-4E4D-89AC-24CB4AD66B9F}" destId="{449C262E-0370-4374-B0E2-1485A64FB1D7}" srcOrd="0" destOrd="0" presId="urn:microsoft.com/office/officeart/2005/8/layout/cycle4#1"/>
    <dgm:cxn modelId="{9779C0A4-767D-4487-AC75-B3810C5C203E}" type="presOf" srcId="{F2340173-A165-4F24-828E-B81CBA9D5CAA}" destId="{4E58FAEC-5721-4ED5-B831-104922C12D2A}" srcOrd="0" destOrd="0" presId="urn:microsoft.com/office/officeart/2005/8/layout/cycle4#1"/>
    <dgm:cxn modelId="{4D572A48-02AA-491C-8051-564B072243A4}" type="presParOf" srcId="{E4A0771B-2009-4F19-AA09-5D4F6B6C8A86}" destId="{A9E0ECE0-0DE3-453D-8FBB-07988DA67681}" srcOrd="0" destOrd="0" presId="urn:microsoft.com/office/officeart/2005/8/layout/cycle4#1"/>
    <dgm:cxn modelId="{AD3A5D4C-F22E-43CE-A249-16FBBF86A012}" type="presParOf" srcId="{A9E0ECE0-0DE3-453D-8FBB-07988DA67681}" destId="{D15AEACE-DF26-4B9B-8C24-1C7D431C052F}" srcOrd="0" destOrd="0" presId="urn:microsoft.com/office/officeart/2005/8/layout/cycle4#1"/>
    <dgm:cxn modelId="{3E9F7131-0D0A-471F-9033-D6C01AAD28CE}" type="presParOf" srcId="{D15AEACE-DF26-4B9B-8C24-1C7D431C052F}" destId="{6D2AD1B2-713C-4573-B969-D45931575D4F}" srcOrd="0" destOrd="0" presId="urn:microsoft.com/office/officeart/2005/8/layout/cycle4#1"/>
    <dgm:cxn modelId="{4CBF0B55-BE68-4699-9F8B-51F07E90071A}" type="presParOf" srcId="{D15AEACE-DF26-4B9B-8C24-1C7D431C052F}" destId="{4CBA86D3-87DE-4227-9A00-8CEE855C74F5}" srcOrd="1" destOrd="0" presId="urn:microsoft.com/office/officeart/2005/8/layout/cycle4#1"/>
    <dgm:cxn modelId="{D4D9C4AE-E354-4308-8EFB-0BA0204EE685}" type="presParOf" srcId="{A9E0ECE0-0DE3-453D-8FBB-07988DA67681}" destId="{2C582764-6614-4FC6-8DFC-88602542E233}" srcOrd="1" destOrd="0" presId="urn:microsoft.com/office/officeart/2005/8/layout/cycle4#1"/>
    <dgm:cxn modelId="{A5C91A50-65EC-496C-A534-E3C5B3B29F6C}" type="presParOf" srcId="{2C582764-6614-4FC6-8DFC-88602542E233}" destId="{2063BF22-72C2-44A6-8E66-164F07AECE9D}" srcOrd="0" destOrd="0" presId="urn:microsoft.com/office/officeart/2005/8/layout/cycle4#1"/>
    <dgm:cxn modelId="{5B8B5C1A-64B7-4686-82E4-6FC5D230B0EA}" type="presParOf" srcId="{2C582764-6614-4FC6-8DFC-88602542E233}" destId="{D4E6BB71-B9AF-4EFA-BDF1-884371343CD2}" srcOrd="1" destOrd="0" presId="urn:microsoft.com/office/officeart/2005/8/layout/cycle4#1"/>
    <dgm:cxn modelId="{2397473D-193B-4911-90B5-53064B9D8114}" type="presParOf" srcId="{A9E0ECE0-0DE3-453D-8FBB-07988DA67681}" destId="{29FEB21E-0114-4286-BD29-4AF6FDEA0DD9}" srcOrd="2" destOrd="0" presId="urn:microsoft.com/office/officeart/2005/8/layout/cycle4#1"/>
    <dgm:cxn modelId="{45929AF6-6F95-45B5-B4CF-42FE35493922}" type="presParOf" srcId="{29FEB21E-0114-4286-BD29-4AF6FDEA0DD9}" destId="{449C262E-0370-4374-B0E2-1485A64FB1D7}" srcOrd="0" destOrd="0" presId="urn:microsoft.com/office/officeart/2005/8/layout/cycle4#1"/>
    <dgm:cxn modelId="{8DD37D9B-7D6A-48A4-B249-7A12FEB94E90}" type="presParOf" srcId="{29FEB21E-0114-4286-BD29-4AF6FDEA0DD9}" destId="{B985A65B-D476-4B90-9916-99762BC203A5}" srcOrd="1" destOrd="0" presId="urn:microsoft.com/office/officeart/2005/8/layout/cycle4#1"/>
    <dgm:cxn modelId="{3D4F4ADE-50F8-45D8-99F6-EF546725B3D4}" type="presParOf" srcId="{A9E0ECE0-0DE3-453D-8FBB-07988DA67681}" destId="{5D7B50A9-0BBF-4BDE-B343-814BC10CF257}" srcOrd="3" destOrd="0" presId="urn:microsoft.com/office/officeart/2005/8/layout/cycle4#1"/>
    <dgm:cxn modelId="{9CDDD7A5-EB75-4355-883A-5D540C93EED0}" type="presParOf" srcId="{5D7B50A9-0BBF-4BDE-B343-814BC10CF257}" destId="{C1FBDD78-E4C6-43B4-8660-3906CA7B33D6}" srcOrd="0" destOrd="0" presId="urn:microsoft.com/office/officeart/2005/8/layout/cycle4#1"/>
    <dgm:cxn modelId="{E14DB5E9-537D-4B42-9A7E-3C62A8E82243}" type="presParOf" srcId="{5D7B50A9-0BBF-4BDE-B343-814BC10CF257}" destId="{2D5E3324-DC04-43E1-AD62-A4742804132B}" srcOrd="1" destOrd="0" presId="urn:microsoft.com/office/officeart/2005/8/layout/cycle4#1"/>
    <dgm:cxn modelId="{3770093B-5841-4399-95C4-CE590193A26B}" type="presParOf" srcId="{A9E0ECE0-0DE3-453D-8FBB-07988DA67681}" destId="{2A3EC9A9-6FF8-4338-8257-ADB4EB1ED767}" srcOrd="4" destOrd="0" presId="urn:microsoft.com/office/officeart/2005/8/layout/cycle4#1"/>
    <dgm:cxn modelId="{2DE880C5-545D-4214-83A0-7843FF56E928}" type="presParOf" srcId="{E4A0771B-2009-4F19-AA09-5D4F6B6C8A86}" destId="{AFC9118E-D936-4998-A7AD-186A4C37757A}" srcOrd="1" destOrd="0" presId="urn:microsoft.com/office/officeart/2005/8/layout/cycle4#1"/>
    <dgm:cxn modelId="{22FF1C46-9059-4105-8D08-57E69B540AFA}" type="presParOf" srcId="{AFC9118E-D936-4998-A7AD-186A4C37757A}" destId="{F4A9FA27-4053-4E46-83D4-114A5301AD47}" srcOrd="0" destOrd="0" presId="urn:microsoft.com/office/officeart/2005/8/layout/cycle4#1"/>
    <dgm:cxn modelId="{91032D94-6B89-4466-8C92-F079758B4526}" type="presParOf" srcId="{AFC9118E-D936-4998-A7AD-186A4C37757A}" destId="{3DA890C7-E1A9-456D-8CD1-6F1F5ED813D8}" srcOrd="1" destOrd="0" presId="urn:microsoft.com/office/officeart/2005/8/layout/cycle4#1"/>
    <dgm:cxn modelId="{8B12FCCB-3C71-4035-B224-DA22C6EF6233}" type="presParOf" srcId="{AFC9118E-D936-4998-A7AD-186A4C37757A}" destId="{4E58FAEC-5721-4ED5-B831-104922C12D2A}" srcOrd="2" destOrd="0" presId="urn:microsoft.com/office/officeart/2005/8/layout/cycle4#1"/>
    <dgm:cxn modelId="{C89AAE7C-11D7-42C9-ABC2-13EEEAA729E5}" type="presParOf" srcId="{AFC9118E-D936-4998-A7AD-186A4C37757A}" destId="{E54B38EA-2BFE-4ED9-888D-73072CFF00D9}" srcOrd="3" destOrd="0" presId="urn:microsoft.com/office/officeart/2005/8/layout/cycle4#1"/>
    <dgm:cxn modelId="{CF6F9D7B-5802-4D5E-8AA5-11F14009808C}" type="presParOf" srcId="{AFC9118E-D936-4998-A7AD-186A4C37757A}" destId="{D32301BC-0C85-4A34-8223-8E7324572DFD}" srcOrd="4" destOrd="0" presId="urn:microsoft.com/office/officeart/2005/8/layout/cycle4#1"/>
    <dgm:cxn modelId="{8269DA6E-718D-4C99-AD7B-FCE4D81E8E81}" type="presParOf" srcId="{E4A0771B-2009-4F19-AA09-5D4F6B6C8A86}" destId="{EC8CDC27-44CA-4C0A-BA26-770609E7BFA9}" srcOrd="2" destOrd="0" presId="urn:microsoft.com/office/officeart/2005/8/layout/cycle4#1"/>
    <dgm:cxn modelId="{2C6FD7E4-5109-467A-9E1F-986AB89384F4}" type="presParOf" srcId="{E4A0771B-2009-4F19-AA09-5D4F6B6C8A86}" destId="{7690DF0D-9BAF-43A5-B764-E977A195F0A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6D9CCE-6600-4BE3-AF74-C045C3CFC7D7}" type="doc">
      <dgm:prSet loTypeId="urn:microsoft.com/office/officeart/2005/8/layout/chevron2" loCatId="list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538AA3-18D3-4C81-9282-489EBB7A1BE3}">
      <dgm:prSet phldrT="[Текст]" custT="1"/>
      <dgm:spPr/>
      <dgm:t>
        <a:bodyPr/>
        <a:lstStyle/>
        <a:p>
          <a:r>
            <a:rPr lang="ru-RU" sz="3600" dirty="0" smtClean="0"/>
            <a:t>1</a:t>
          </a:r>
          <a:endParaRPr lang="ru-RU" sz="3600" dirty="0"/>
        </a:p>
      </dgm:t>
    </dgm:pt>
    <dgm:pt modelId="{5B9AB289-9842-460B-A45F-B647AC198500}" type="parTrans" cxnId="{BBB0ABA2-EBFA-41A7-86A7-CD25DE827088}">
      <dgm:prSet/>
      <dgm:spPr/>
      <dgm:t>
        <a:bodyPr/>
        <a:lstStyle/>
        <a:p>
          <a:endParaRPr lang="ru-RU"/>
        </a:p>
      </dgm:t>
    </dgm:pt>
    <dgm:pt modelId="{579F9B7E-5EF0-4611-A7EE-ABA47A38DCDD}" type="sibTrans" cxnId="{BBB0ABA2-EBFA-41A7-86A7-CD25DE827088}">
      <dgm:prSet/>
      <dgm:spPr/>
      <dgm:t>
        <a:bodyPr/>
        <a:lstStyle/>
        <a:p>
          <a:endParaRPr lang="ru-RU"/>
        </a:p>
      </dgm:t>
    </dgm:pt>
    <dgm:pt modelId="{E386D431-E624-42A3-904F-101CD99C7050}">
      <dgm:prSet phldrT="[Текст]"/>
      <dgm:spPr/>
      <dgm:t>
        <a:bodyPr/>
        <a:lstStyle/>
        <a:p>
          <a:r>
            <a:rPr lang="ru-RU" dirty="0" smtClean="0"/>
            <a:t>Семейные художественные студии. </a:t>
          </a:r>
          <a:endParaRPr lang="ru-RU" dirty="0"/>
        </a:p>
      </dgm:t>
    </dgm:pt>
    <dgm:pt modelId="{78E11F26-B705-438F-905F-403D9C432D87}" type="parTrans" cxnId="{AA9AD418-261F-47BC-AB9E-FA203E1E3C6F}">
      <dgm:prSet/>
      <dgm:spPr/>
      <dgm:t>
        <a:bodyPr/>
        <a:lstStyle/>
        <a:p>
          <a:endParaRPr lang="ru-RU"/>
        </a:p>
      </dgm:t>
    </dgm:pt>
    <dgm:pt modelId="{BE3C8439-A0F1-432E-8102-1713219BFE26}" type="sibTrans" cxnId="{AA9AD418-261F-47BC-AB9E-FA203E1E3C6F}">
      <dgm:prSet/>
      <dgm:spPr/>
      <dgm:t>
        <a:bodyPr/>
        <a:lstStyle/>
        <a:p>
          <a:endParaRPr lang="ru-RU"/>
        </a:p>
      </dgm:t>
    </dgm:pt>
    <dgm:pt modelId="{1AEB4FC7-603D-4D4B-A572-A0A06BC6F04C}">
      <dgm:prSet phldrT="[Текст]" custT="1"/>
      <dgm:spPr/>
      <dgm:t>
        <a:bodyPr/>
        <a:lstStyle/>
        <a:p>
          <a:r>
            <a:rPr lang="ru-RU" sz="3600" dirty="0" smtClean="0"/>
            <a:t>3</a:t>
          </a:r>
          <a:endParaRPr lang="ru-RU" sz="3600" dirty="0"/>
        </a:p>
      </dgm:t>
    </dgm:pt>
    <dgm:pt modelId="{ACF28FF3-F9E3-49D4-88AA-8488F094282B}" type="parTrans" cxnId="{028D3098-F7A3-496E-A561-8FD54379B39E}">
      <dgm:prSet/>
      <dgm:spPr/>
      <dgm:t>
        <a:bodyPr/>
        <a:lstStyle/>
        <a:p>
          <a:endParaRPr lang="ru-RU"/>
        </a:p>
      </dgm:t>
    </dgm:pt>
    <dgm:pt modelId="{7B2B74D6-CD3C-41EF-9702-B494D1A22E45}" type="sibTrans" cxnId="{028D3098-F7A3-496E-A561-8FD54379B39E}">
      <dgm:prSet/>
      <dgm:spPr/>
      <dgm:t>
        <a:bodyPr/>
        <a:lstStyle/>
        <a:p>
          <a:endParaRPr lang="ru-RU"/>
        </a:p>
      </dgm:t>
    </dgm:pt>
    <dgm:pt modelId="{82D47220-42C5-495D-BBB5-824CC5E7BD95}">
      <dgm:prSet phldrT="[Текст]"/>
      <dgm:spPr/>
      <dgm:t>
        <a:bodyPr/>
        <a:lstStyle/>
        <a:p>
          <a:r>
            <a:rPr lang="ru-RU" dirty="0" smtClean="0"/>
            <a:t>Семейный театр. </a:t>
          </a:r>
          <a:endParaRPr lang="ru-RU" dirty="0"/>
        </a:p>
      </dgm:t>
    </dgm:pt>
    <dgm:pt modelId="{19C3B9C9-811F-44F2-8FE7-8DFB77031599}" type="parTrans" cxnId="{DF8B5CAA-086E-4367-A309-A824BEE62A56}">
      <dgm:prSet/>
      <dgm:spPr/>
      <dgm:t>
        <a:bodyPr/>
        <a:lstStyle/>
        <a:p>
          <a:endParaRPr lang="ru-RU"/>
        </a:p>
      </dgm:t>
    </dgm:pt>
    <dgm:pt modelId="{0F0E122C-D6E5-4784-83A5-6E085ACEE9F8}" type="sibTrans" cxnId="{DF8B5CAA-086E-4367-A309-A824BEE62A56}">
      <dgm:prSet/>
      <dgm:spPr/>
      <dgm:t>
        <a:bodyPr/>
        <a:lstStyle/>
        <a:p>
          <a:endParaRPr lang="ru-RU"/>
        </a:p>
      </dgm:t>
    </dgm:pt>
    <dgm:pt modelId="{A759901F-DCB6-4507-AD3B-E75486F8A14E}">
      <dgm:prSet phldrT="[Текст]" custT="1"/>
      <dgm:spPr/>
      <dgm:t>
        <a:bodyPr/>
        <a:lstStyle/>
        <a:p>
          <a:r>
            <a:rPr lang="ru-RU" sz="3600" dirty="0" smtClean="0"/>
            <a:t>7</a:t>
          </a:r>
          <a:endParaRPr lang="ru-RU" sz="3600" dirty="0"/>
        </a:p>
      </dgm:t>
    </dgm:pt>
    <dgm:pt modelId="{FF02C320-6FB8-41F6-A49E-0DFF4499DCD5}" type="parTrans" cxnId="{ADE6E1A4-F206-43E8-82DF-C59BC1730845}">
      <dgm:prSet/>
      <dgm:spPr/>
      <dgm:t>
        <a:bodyPr/>
        <a:lstStyle/>
        <a:p>
          <a:endParaRPr lang="ru-RU"/>
        </a:p>
      </dgm:t>
    </dgm:pt>
    <dgm:pt modelId="{B92B453D-0325-42D2-9394-037A8D19678A}" type="sibTrans" cxnId="{ADE6E1A4-F206-43E8-82DF-C59BC1730845}">
      <dgm:prSet/>
      <dgm:spPr/>
      <dgm:t>
        <a:bodyPr/>
        <a:lstStyle/>
        <a:p>
          <a:endParaRPr lang="ru-RU"/>
        </a:p>
      </dgm:t>
    </dgm:pt>
    <dgm:pt modelId="{219AA19B-C225-422D-92DE-9478B0A71963}">
      <dgm:prSet phldrT="[Текст]"/>
      <dgm:spPr/>
      <dgm:t>
        <a:bodyPr/>
        <a:lstStyle/>
        <a:p>
          <a:r>
            <a:rPr lang="ru-RU" dirty="0" smtClean="0"/>
            <a:t>Семейный календарь. </a:t>
          </a:r>
          <a:endParaRPr lang="ru-RU" dirty="0"/>
        </a:p>
      </dgm:t>
    </dgm:pt>
    <dgm:pt modelId="{1DDB9EAB-5498-40BE-8105-490246EE3BE2}" type="parTrans" cxnId="{7628EEC9-A984-4EF6-84B3-DD0FBDB543C5}">
      <dgm:prSet/>
      <dgm:spPr/>
      <dgm:t>
        <a:bodyPr/>
        <a:lstStyle/>
        <a:p>
          <a:endParaRPr lang="ru-RU"/>
        </a:p>
      </dgm:t>
    </dgm:pt>
    <dgm:pt modelId="{49C8DE39-547A-4CDF-81B0-A1691F080DFC}" type="sibTrans" cxnId="{7628EEC9-A984-4EF6-84B3-DD0FBDB543C5}">
      <dgm:prSet/>
      <dgm:spPr/>
      <dgm:t>
        <a:bodyPr/>
        <a:lstStyle/>
        <a:p>
          <a:endParaRPr lang="ru-RU"/>
        </a:p>
      </dgm:t>
    </dgm:pt>
    <dgm:pt modelId="{D8B06052-B96E-4BBF-8AA3-17483024852E}">
      <dgm:prSet custT="1"/>
      <dgm:spPr/>
      <dgm:t>
        <a:bodyPr/>
        <a:lstStyle/>
        <a:p>
          <a:r>
            <a:rPr lang="ru-RU" sz="3600" dirty="0" smtClean="0"/>
            <a:t>2</a:t>
          </a:r>
          <a:endParaRPr lang="ru-RU" sz="3600" dirty="0"/>
        </a:p>
      </dgm:t>
    </dgm:pt>
    <dgm:pt modelId="{BE6147A9-DBA9-4270-B0AD-058F2E7F9A38}" type="parTrans" cxnId="{185709DB-8731-4407-B541-842E8D1C4433}">
      <dgm:prSet/>
      <dgm:spPr/>
      <dgm:t>
        <a:bodyPr/>
        <a:lstStyle/>
        <a:p>
          <a:endParaRPr lang="ru-RU"/>
        </a:p>
      </dgm:t>
    </dgm:pt>
    <dgm:pt modelId="{CCA1D3C8-C9FE-4796-BF2F-3EC994B62F37}" type="sibTrans" cxnId="{185709DB-8731-4407-B541-842E8D1C4433}">
      <dgm:prSet/>
      <dgm:spPr/>
      <dgm:t>
        <a:bodyPr/>
        <a:lstStyle/>
        <a:p>
          <a:endParaRPr lang="ru-RU"/>
        </a:p>
      </dgm:t>
    </dgm:pt>
    <dgm:pt modelId="{6EB6308F-006B-4BC5-BDF8-12C3C736E1DA}">
      <dgm:prSet/>
      <dgm:spPr/>
      <dgm:t>
        <a:bodyPr/>
        <a:lstStyle/>
        <a:p>
          <a:r>
            <a:rPr lang="ru-RU" dirty="0" smtClean="0"/>
            <a:t>Семейные праздники. </a:t>
          </a:r>
          <a:endParaRPr lang="ru-RU" dirty="0"/>
        </a:p>
      </dgm:t>
    </dgm:pt>
    <dgm:pt modelId="{395E1FBC-6506-495B-847D-51F5B07EC3CD}" type="parTrans" cxnId="{6700E290-75AF-464D-A545-AF9696CA30A1}">
      <dgm:prSet/>
      <dgm:spPr/>
      <dgm:t>
        <a:bodyPr/>
        <a:lstStyle/>
        <a:p>
          <a:endParaRPr lang="ru-RU"/>
        </a:p>
      </dgm:t>
    </dgm:pt>
    <dgm:pt modelId="{5AF485B4-257C-4A6E-AD38-72785B143708}" type="sibTrans" cxnId="{6700E290-75AF-464D-A545-AF9696CA30A1}">
      <dgm:prSet/>
      <dgm:spPr/>
      <dgm:t>
        <a:bodyPr/>
        <a:lstStyle/>
        <a:p>
          <a:endParaRPr lang="ru-RU"/>
        </a:p>
      </dgm:t>
    </dgm:pt>
    <dgm:pt modelId="{3597F57C-2782-42F7-8B44-B31D8B475C31}">
      <dgm:prSet custT="1"/>
      <dgm:spPr/>
      <dgm:t>
        <a:bodyPr/>
        <a:lstStyle/>
        <a:p>
          <a:r>
            <a:rPr lang="ru-RU" sz="3600" dirty="0" smtClean="0"/>
            <a:t>4</a:t>
          </a:r>
          <a:endParaRPr lang="ru-RU" sz="3600" dirty="0"/>
        </a:p>
      </dgm:t>
    </dgm:pt>
    <dgm:pt modelId="{7B36B276-2460-4F32-A483-BFAC4BD98B91}" type="parTrans" cxnId="{DCEE9084-43FA-4DA4-BE31-F7D604B6A5F2}">
      <dgm:prSet/>
      <dgm:spPr/>
      <dgm:t>
        <a:bodyPr/>
        <a:lstStyle/>
        <a:p>
          <a:endParaRPr lang="ru-RU"/>
        </a:p>
      </dgm:t>
    </dgm:pt>
    <dgm:pt modelId="{EAA6E2F4-24FA-46BF-B1D0-9A0325683B5F}" type="sibTrans" cxnId="{DCEE9084-43FA-4DA4-BE31-F7D604B6A5F2}">
      <dgm:prSet/>
      <dgm:spPr/>
      <dgm:t>
        <a:bodyPr/>
        <a:lstStyle/>
        <a:p>
          <a:endParaRPr lang="ru-RU"/>
        </a:p>
      </dgm:t>
    </dgm:pt>
    <dgm:pt modelId="{3E7A0A69-44E1-434C-9AFF-F789F253D5D7}">
      <dgm:prSet custT="1"/>
      <dgm:spPr/>
      <dgm:t>
        <a:bodyPr/>
        <a:lstStyle/>
        <a:p>
          <a:r>
            <a:rPr lang="ru-RU" sz="3600" dirty="0" smtClean="0"/>
            <a:t>5</a:t>
          </a:r>
          <a:endParaRPr lang="ru-RU" sz="3600" dirty="0"/>
        </a:p>
      </dgm:t>
    </dgm:pt>
    <dgm:pt modelId="{5FE1CBA2-FE18-4A8C-A575-F03A31E5959B}" type="parTrans" cxnId="{737376EF-9A71-464B-8DE5-A24EB43361AE}">
      <dgm:prSet/>
      <dgm:spPr/>
      <dgm:t>
        <a:bodyPr/>
        <a:lstStyle/>
        <a:p>
          <a:endParaRPr lang="ru-RU"/>
        </a:p>
      </dgm:t>
    </dgm:pt>
    <dgm:pt modelId="{27818D09-551A-4067-8071-A6307F92BEA3}" type="sibTrans" cxnId="{737376EF-9A71-464B-8DE5-A24EB43361AE}">
      <dgm:prSet/>
      <dgm:spPr/>
      <dgm:t>
        <a:bodyPr/>
        <a:lstStyle/>
        <a:p>
          <a:endParaRPr lang="ru-RU"/>
        </a:p>
      </dgm:t>
    </dgm:pt>
    <dgm:pt modelId="{E0EB2F84-D095-42EF-9675-B2B255CA76D7}">
      <dgm:prSet custT="1"/>
      <dgm:spPr/>
      <dgm:t>
        <a:bodyPr/>
        <a:lstStyle/>
        <a:p>
          <a:r>
            <a:rPr lang="ru-RU" sz="3600" dirty="0" smtClean="0"/>
            <a:t>6</a:t>
          </a:r>
          <a:endParaRPr lang="ru-RU" sz="3600" dirty="0"/>
        </a:p>
      </dgm:t>
    </dgm:pt>
    <dgm:pt modelId="{D95323F3-10C0-4EE7-8365-EB9D02A568AD}" type="parTrans" cxnId="{C0707EF9-1851-43A6-9241-B5299300C5D4}">
      <dgm:prSet/>
      <dgm:spPr/>
      <dgm:t>
        <a:bodyPr/>
        <a:lstStyle/>
        <a:p>
          <a:endParaRPr lang="ru-RU"/>
        </a:p>
      </dgm:t>
    </dgm:pt>
    <dgm:pt modelId="{9C11853F-194A-49FD-9550-6D58DACA2BC0}" type="sibTrans" cxnId="{C0707EF9-1851-43A6-9241-B5299300C5D4}">
      <dgm:prSet/>
      <dgm:spPr/>
      <dgm:t>
        <a:bodyPr/>
        <a:lstStyle/>
        <a:p>
          <a:endParaRPr lang="ru-RU"/>
        </a:p>
      </dgm:t>
    </dgm:pt>
    <dgm:pt modelId="{7DC92C0F-4F68-42C9-8F48-AEAF48344773}">
      <dgm:prSet/>
      <dgm:spPr/>
      <dgm:t>
        <a:bodyPr/>
        <a:lstStyle/>
        <a:p>
          <a:r>
            <a:rPr lang="ru-RU" dirty="0" smtClean="0"/>
            <a:t>Семейный абонемент</a:t>
          </a:r>
          <a:endParaRPr lang="ru-RU" dirty="0"/>
        </a:p>
      </dgm:t>
    </dgm:pt>
    <dgm:pt modelId="{7623D8AC-1849-4A2A-8F69-6F58C3CE57BB}" type="parTrans" cxnId="{62E212DD-8C81-4FCB-8907-4FC11071B649}">
      <dgm:prSet/>
      <dgm:spPr/>
      <dgm:t>
        <a:bodyPr/>
        <a:lstStyle/>
        <a:p>
          <a:endParaRPr lang="ru-RU"/>
        </a:p>
      </dgm:t>
    </dgm:pt>
    <dgm:pt modelId="{35068293-0488-497A-B8D4-31530FD50507}" type="sibTrans" cxnId="{62E212DD-8C81-4FCB-8907-4FC11071B649}">
      <dgm:prSet/>
      <dgm:spPr/>
      <dgm:t>
        <a:bodyPr/>
        <a:lstStyle/>
        <a:p>
          <a:endParaRPr lang="ru-RU"/>
        </a:p>
      </dgm:t>
    </dgm:pt>
    <dgm:pt modelId="{1DECD498-CD1A-4AC1-A1E1-552705AE9E2E}">
      <dgm:prSet/>
      <dgm:spPr/>
      <dgm:t>
        <a:bodyPr/>
        <a:lstStyle/>
        <a:p>
          <a:r>
            <a:rPr lang="ru-RU" dirty="0" smtClean="0"/>
            <a:t>Семейная ассамблея</a:t>
          </a:r>
          <a:endParaRPr lang="ru-RU" dirty="0"/>
        </a:p>
      </dgm:t>
    </dgm:pt>
    <dgm:pt modelId="{B244CE7C-55E5-43D6-8574-38661D9D8235}" type="parTrans" cxnId="{616F0D11-DADA-4F47-9FC0-5D602179970D}">
      <dgm:prSet/>
      <dgm:spPr/>
      <dgm:t>
        <a:bodyPr/>
        <a:lstStyle/>
        <a:p>
          <a:endParaRPr lang="ru-RU"/>
        </a:p>
      </dgm:t>
    </dgm:pt>
    <dgm:pt modelId="{CFA6720B-E8A1-4BDD-B0FB-B2B962E560AE}" type="sibTrans" cxnId="{616F0D11-DADA-4F47-9FC0-5D602179970D}">
      <dgm:prSet/>
      <dgm:spPr/>
      <dgm:t>
        <a:bodyPr/>
        <a:lstStyle/>
        <a:p>
          <a:endParaRPr lang="ru-RU"/>
        </a:p>
      </dgm:t>
    </dgm:pt>
    <dgm:pt modelId="{258185FB-7362-4650-AC21-F73A397173CA}">
      <dgm:prSet/>
      <dgm:spPr/>
      <dgm:t>
        <a:bodyPr/>
        <a:lstStyle/>
        <a:p>
          <a:r>
            <a:rPr lang="ru-RU" dirty="0" smtClean="0"/>
            <a:t>Проектная деятельность. </a:t>
          </a:r>
          <a:endParaRPr lang="ru-RU" dirty="0"/>
        </a:p>
      </dgm:t>
    </dgm:pt>
    <dgm:pt modelId="{D9E84BA5-ED55-4BBC-8E2F-45B311444817}" type="parTrans" cxnId="{4B36C123-9F0C-462D-A4FB-03FD7BCD0251}">
      <dgm:prSet/>
      <dgm:spPr/>
      <dgm:t>
        <a:bodyPr/>
        <a:lstStyle/>
        <a:p>
          <a:endParaRPr lang="ru-RU"/>
        </a:p>
      </dgm:t>
    </dgm:pt>
    <dgm:pt modelId="{1D780D4B-7B9A-4AB3-B96B-1A988B518A31}" type="sibTrans" cxnId="{4B36C123-9F0C-462D-A4FB-03FD7BCD0251}">
      <dgm:prSet/>
      <dgm:spPr/>
      <dgm:t>
        <a:bodyPr/>
        <a:lstStyle/>
        <a:p>
          <a:endParaRPr lang="ru-RU"/>
        </a:p>
      </dgm:t>
    </dgm:pt>
    <dgm:pt modelId="{4D0237BE-DB0F-4BF0-9FE5-B88C3CE87D90}" type="pres">
      <dgm:prSet presAssocID="{E46D9CCE-6600-4BE3-AF74-C045C3CFC7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9D0552-DEA2-4C0A-A59F-C7683C09E1D1}" type="pres">
      <dgm:prSet presAssocID="{55538AA3-18D3-4C81-9282-489EBB7A1BE3}" presName="composite" presStyleCnt="0"/>
      <dgm:spPr/>
    </dgm:pt>
    <dgm:pt modelId="{F6EDE38E-65FC-4A45-A049-688659FBE62D}" type="pres">
      <dgm:prSet presAssocID="{55538AA3-18D3-4C81-9282-489EBB7A1BE3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E85D5-C1B1-4EA1-A68F-C4DAF6B2C2DF}" type="pres">
      <dgm:prSet presAssocID="{55538AA3-18D3-4C81-9282-489EBB7A1BE3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F06F5-3DD4-48E3-9254-98DEE548B7C7}" type="pres">
      <dgm:prSet presAssocID="{579F9B7E-5EF0-4611-A7EE-ABA47A38DCDD}" presName="sp" presStyleCnt="0"/>
      <dgm:spPr/>
    </dgm:pt>
    <dgm:pt modelId="{7E4EBBD3-5EFB-4669-9F57-42EF1D55709F}" type="pres">
      <dgm:prSet presAssocID="{D8B06052-B96E-4BBF-8AA3-17483024852E}" presName="composite" presStyleCnt="0"/>
      <dgm:spPr/>
    </dgm:pt>
    <dgm:pt modelId="{6A30E173-0BB9-48AD-8DE7-0E70B21ED784}" type="pres">
      <dgm:prSet presAssocID="{D8B06052-B96E-4BBF-8AA3-17483024852E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61501-B4D1-4619-AE73-C7442FD4F882}" type="pres">
      <dgm:prSet presAssocID="{D8B06052-B96E-4BBF-8AA3-17483024852E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6A1BE-5A64-443A-B974-C6E9126A949A}" type="pres">
      <dgm:prSet presAssocID="{CCA1D3C8-C9FE-4796-BF2F-3EC994B62F37}" presName="sp" presStyleCnt="0"/>
      <dgm:spPr/>
    </dgm:pt>
    <dgm:pt modelId="{2710CE40-DFF2-48D7-B951-4F7753AC59EC}" type="pres">
      <dgm:prSet presAssocID="{1AEB4FC7-603D-4D4B-A572-A0A06BC6F04C}" presName="composite" presStyleCnt="0"/>
      <dgm:spPr/>
    </dgm:pt>
    <dgm:pt modelId="{AB5AB852-4548-4580-A15A-299CCDFB2AA2}" type="pres">
      <dgm:prSet presAssocID="{1AEB4FC7-603D-4D4B-A572-A0A06BC6F04C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12BAE-F47D-4C83-806F-09C57761B535}" type="pres">
      <dgm:prSet presAssocID="{1AEB4FC7-603D-4D4B-A572-A0A06BC6F04C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D3F0D-CCB3-4D6D-8060-5A7D44984FE8}" type="pres">
      <dgm:prSet presAssocID="{7B2B74D6-CD3C-41EF-9702-B494D1A22E45}" presName="sp" presStyleCnt="0"/>
      <dgm:spPr/>
    </dgm:pt>
    <dgm:pt modelId="{17F5A4B8-2507-419D-B7E6-A4ACA5461A48}" type="pres">
      <dgm:prSet presAssocID="{3597F57C-2782-42F7-8B44-B31D8B475C31}" presName="composite" presStyleCnt="0"/>
      <dgm:spPr/>
    </dgm:pt>
    <dgm:pt modelId="{D2FAB7F7-9C2B-4847-855D-9A16842BA346}" type="pres">
      <dgm:prSet presAssocID="{3597F57C-2782-42F7-8B44-B31D8B475C31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0D05D-FD80-43E5-A94F-81183DE5BF85}" type="pres">
      <dgm:prSet presAssocID="{3597F57C-2782-42F7-8B44-B31D8B475C31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E4C68-B9D1-4476-814B-AE29106FE306}" type="pres">
      <dgm:prSet presAssocID="{EAA6E2F4-24FA-46BF-B1D0-9A0325683B5F}" presName="sp" presStyleCnt="0"/>
      <dgm:spPr/>
    </dgm:pt>
    <dgm:pt modelId="{669FEF71-BE7B-422F-A1BE-B509DF802B3D}" type="pres">
      <dgm:prSet presAssocID="{3E7A0A69-44E1-434C-9AFF-F789F253D5D7}" presName="composite" presStyleCnt="0"/>
      <dgm:spPr/>
    </dgm:pt>
    <dgm:pt modelId="{21CAD444-5767-4AFE-82E4-1F0256ED975A}" type="pres">
      <dgm:prSet presAssocID="{3E7A0A69-44E1-434C-9AFF-F789F253D5D7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71F95-6CA6-4CC9-A480-34D9BD7FC5B7}" type="pres">
      <dgm:prSet presAssocID="{3E7A0A69-44E1-434C-9AFF-F789F253D5D7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D319D-9FB4-4FA9-9083-BBF2F19397B4}" type="pres">
      <dgm:prSet presAssocID="{27818D09-551A-4067-8071-A6307F92BEA3}" presName="sp" presStyleCnt="0"/>
      <dgm:spPr/>
    </dgm:pt>
    <dgm:pt modelId="{2E161D32-116D-4EC0-921F-081423C70D22}" type="pres">
      <dgm:prSet presAssocID="{E0EB2F84-D095-42EF-9675-B2B255CA76D7}" presName="composite" presStyleCnt="0"/>
      <dgm:spPr/>
    </dgm:pt>
    <dgm:pt modelId="{2C804947-9494-4963-BF35-1EF4A4CAA7D5}" type="pres">
      <dgm:prSet presAssocID="{E0EB2F84-D095-42EF-9675-B2B255CA76D7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DECB0-4C5E-4F87-8B08-F60D8B334382}" type="pres">
      <dgm:prSet presAssocID="{E0EB2F84-D095-42EF-9675-B2B255CA76D7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3AEEF-0011-4039-8692-4B74A73BADAC}" type="pres">
      <dgm:prSet presAssocID="{9C11853F-194A-49FD-9550-6D58DACA2BC0}" presName="sp" presStyleCnt="0"/>
      <dgm:spPr/>
    </dgm:pt>
    <dgm:pt modelId="{EA4E6CCD-9530-48E6-9E72-149C67349282}" type="pres">
      <dgm:prSet presAssocID="{A759901F-DCB6-4507-AD3B-E75486F8A14E}" presName="composite" presStyleCnt="0"/>
      <dgm:spPr/>
    </dgm:pt>
    <dgm:pt modelId="{1EEF2BA3-64F9-45BE-B4A7-5A88886AE431}" type="pres">
      <dgm:prSet presAssocID="{A759901F-DCB6-4507-AD3B-E75486F8A14E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D7ABA-08E3-4F75-ACC5-122102CD64ED}" type="pres">
      <dgm:prSet presAssocID="{A759901F-DCB6-4507-AD3B-E75486F8A14E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E6E1A4-F206-43E8-82DF-C59BC1730845}" srcId="{E46D9CCE-6600-4BE3-AF74-C045C3CFC7D7}" destId="{A759901F-DCB6-4507-AD3B-E75486F8A14E}" srcOrd="6" destOrd="0" parTransId="{FF02C320-6FB8-41F6-A49E-0DFF4499DCD5}" sibTransId="{B92B453D-0325-42D2-9394-037A8D19678A}"/>
    <dgm:cxn modelId="{B9A64C42-BFAF-4D63-8B0E-C07CA3F7774B}" type="presOf" srcId="{82D47220-42C5-495D-BBB5-824CC5E7BD95}" destId="{CE212BAE-F47D-4C83-806F-09C57761B535}" srcOrd="0" destOrd="0" presId="urn:microsoft.com/office/officeart/2005/8/layout/chevron2"/>
    <dgm:cxn modelId="{DCEE9084-43FA-4DA4-BE31-F7D604B6A5F2}" srcId="{E46D9CCE-6600-4BE3-AF74-C045C3CFC7D7}" destId="{3597F57C-2782-42F7-8B44-B31D8B475C31}" srcOrd="3" destOrd="0" parTransId="{7B36B276-2460-4F32-A483-BFAC4BD98B91}" sibTransId="{EAA6E2F4-24FA-46BF-B1D0-9A0325683B5F}"/>
    <dgm:cxn modelId="{C0707EF9-1851-43A6-9241-B5299300C5D4}" srcId="{E46D9CCE-6600-4BE3-AF74-C045C3CFC7D7}" destId="{E0EB2F84-D095-42EF-9675-B2B255CA76D7}" srcOrd="5" destOrd="0" parTransId="{D95323F3-10C0-4EE7-8365-EB9D02A568AD}" sibTransId="{9C11853F-194A-49FD-9550-6D58DACA2BC0}"/>
    <dgm:cxn modelId="{6700E290-75AF-464D-A545-AF9696CA30A1}" srcId="{D8B06052-B96E-4BBF-8AA3-17483024852E}" destId="{6EB6308F-006B-4BC5-BDF8-12C3C736E1DA}" srcOrd="0" destOrd="0" parTransId="{395E1FBC-6506-495B-847D-51F5B07EC3CD}" sibTransId="{5AF485B4-257C-4A6E-AD38-72785B143708}"/>
    <dgm:cxn modelId="{62E212DD-8C81-4FCB-8907-4FC11071B649}" srcId="{3597F57C-2782-42F7-8B44-B31D8B475C31}" destId="{7DC92C0F-4F68-42C9-8F48-AEAF48344773}" srcOrd="0" destOrd="0" parTransId="{7623D8AC-1849-4A2A-8F69-6F58C3CE57BB}" sibTransId="{35068293-0488-497A-B8D4-31530FD50507}"/>
    <dgm:cxn modelId="{AA9AD418-261F-47BC-AB9E-FA203E1E3C6F}" srcId="{55538AA3-18D3-4C81-9282-489EBB7A1BE3}" destId="{E386D431-E624-42A3-904F-101CD99C7050}" srcOrd="0" destOrd="0" parTransId="{78E11F26-B705-438F-905F-403D9C432D87}" sibTransId="{BE3C8439-A0F1-432E-8102-1713219BFE26}"/>
    <dgm:cxn modelId="{B7E7D84E-C529-47E1-8D8D-26CE0AFFD5A7}" type="presOf" srcId="{E46D9CCE-6600-4BE3-AF74-C045C3CFC7D7}" destId="{4D0237BE-DB0F-4BF0-9FE5-B88C3CE87D90}" srcOrd="0" destOrd="0" presId="urn:microsoft.com/office/officeart/2005/8/layout/chevron2"/>
    <dgm:cxn modelId="{C405F8AF-4655-4F86-B280-29F7A1D78747}" type="presOf" srcId="{D8B06052-B96E-4BBF-8AA3-17483024852E}" destId="{6A30E173-0BB9-48AD-8DE7-0E70B21ED784}" srcOrd="0" destOrd="0" presId="urn:microsoft.com/office/officeart/2005/8/layout/chevron2"/>
    <dgm:cxn modelId="{275BA20E-F702-4CDA-A742-80153536EB1E}" type="presOf" srcId="{3597F57C-2782-42F7-8B44-B31D8B475C31}" destId="{D2FAB7F7-9C2B-4847-855D-9A16842BA346}" srcOrd="0" destOrd="0" presId="urn:microsoft.com/office/officeart/2005/8/layout/chevron2"/>
    <dgm:cxn modelId="{7628EEC9-A984-4EF6-84B3-DD0FBDB543C5}" srcId="{A759901F-DCB6-4507-AD3B-E75486F8A14E}" destId="{219AA19B-C225-422D-92DE-9478B0A71963}" srcOrd="0" destOrd="0" parTransId="{1DDB9EAB-5498-40BE-8105-490246EE3BE2}" sibTransId="{49C8DE39-547A-4CDF-81B0-A1691F080DFC}"/>
    <dgm:cxn modelId="{371D3033-6B61-4935-B3D0-D8DC60B240DB}" type="presOf" srcId="{1AEB4FC7-603D-4D4B-A572-A0A06BC6F04C}" destId="{AB5AB852-4548-4580-A15A-299CCDFB2AA2}" srcOrd="0" destOrd="0" presId="urn:microsoft.com/office/officeart/2005/8/layout/chevron2"/>
    <dgm:cxn modelId="{B55774AE-74BC-4903-A7EB-AB3DF2A8061F}" type="presOf" srcId="{219AA19B-C225-422D-92DE-9478B0A71963}" destId="{728D7ABA-08E3-4F75-ACC5-122102CD64ED}" srcOrd="0" destOrd="0" presId="urn:microsoft.com/office/officeart/2005/8/layout/chevron2"/>
    <dgm:cxn modelId="{4B36C123-9F0C-462D-A4FB-03FD7BCD0251}" srcId="{E0EB2F84-D095-42EF-9675-B2B255CA76D7}" destId="{258185FB-7362-4650-AC21-F73A397173CA}" srcOrd="0" destOrd="0" parTransId="{D9E84BA5-ED55-4BBC-8E2F-45B311444817}" sibTransId="{1D780D4B-7B9A-4AB3-B96B-1A988B518A31}"/>
    <dgm:cxn modelId="{842CC6AB-9559-4740-8370-3B465E7E1DAD}" type="presOf" srcId="{55538AA3-18D3-4C81-9282-489EBB7A1BE3}" destId="{F6EDE38E-65FC-4A45-A049-688659FBE62D}" srcOrd="0" destOrd="0" presId="urn:microsoft.com/office/officeart/2005/8/layout/chevron2"/>
    <dgm:cxn modelId="{37AFC5E3-7330-40F7-8BA7-2E1C80099ECA}" type="presOf" srcId="{E0EB2F84-D095-42EF-9675-B2B255CA76D7}" destId="{2C804947-9494-4963-BF35-1EF4A4CAA7D5}" srcOrd="0" destOrd="0" presId="urn:microsoft.com/office/officeart/2005/8/layout/chevron2"/>
    <dgm:cxn modelId="{ADB5B686-0972-4EDD-9C76-6CB503097DCC}" type="presOf" srcId="{E386D431-E624-42A3-904F-101CD99C7050}" destId="{8C0E85D5-C1B1-4EA1-A68F-C4DAF6B2C2DF}" srcOrd="0" destOrd="0" presId="urn:microsoft.com/office/officeart/2005/8/layout/chevron2"/>
    <dgm:cxn modelId="{DF8B5CAA-086E-4367-A309-A824BEE62A56}" srcId="{1AEB4FC7-603D-4D4B-A572-A0A06BC6F04C}" destId="{82D47220-42C5-495D-BBB5-824CC5E7BD95}" srcOrd="0" destOrd="0" parTransId="{19C3B9C9-811F-44F2-8FE7-8DFB77031599}" sibTransId="{0F0E122C-D6E5-4784-83A5-6E085ACEE9F8}"/>
    <dgm:cxn modelId="{AF1A26A6-DA29-4302-AC72-4C6ADBF9987F}" type="presOf" srcId="{3E7A0A69-44E1-434C-9AFF-F789F253D5D7}" destId="{21CAD444-5767-4AFE-82E4-1F0256ED975A}" srcOrd="0" destOrd="0" presId="urn:microsoft.com/office/officeart/2005/8/layout/chevron2"/>
    <dgm:cxn modelId="{616F0D11-DADA-4F47-9FC0-5D602179970D}" srcId="{3E7A0A69-44E1-434C-9AFF-F789F253D5D7}" destId="{1DECD498-CD1A-4AC1-A1E1-552705AE9E2E}" srcOrd="0" destOrd="0" parTransId="{B244CE7C-55E5-43D6-8574-38661D9D8235}" sibTransId="{CFA6720B-E8A1-4BDD-B0FB-B2B962E560AE}"/>
    <dgm:cxn modelId="{185709DB-8731-4407-B541-842E8D1C4433}" srcId="{E46D9CCE-6600-4BE3-AF74-C045C3CFC7D7}" destId="{D8B06052-B96E-4BBF-8AA3-17483024852E}" srcOrd="1" destOrd="0" parTransId="{BE6147A9-DBA9-4270-B0AD-058F2E7F9A38}" sibTransId="{CCA1D3C8-C9FE-4796-BF2F-3EC994B62F37}"/>
    <dgm:cxn modelId="{3FB40605-481F-4171-84F4-3B7DAD2189CB}" type="presOf" srcId="{A759901F-DCB6-4507-AD3B-E75486F8A14E}" destId="{1EEF2BA3-64F9-45BE-B4A7-5A88886AE431}" srcOrd="0" destOrd="0" presId="urn:microsoft.com/office/officeart/2005/8/layout/chevron2"/>
    <dgm:cxn modelId="{BBB0ABA2-EBFA-41A7-86A7-CD25DE827088}" srcId="{E46D9CCE-6600-4BE3-AF74-C045C3CFC7D7}" destId="{55538AA3-18D3-4C81-9282-489EBB7A1BE3}" srcOrd="0" destOrd="0" parTransId="{5B9AB289-9842-460B-A45F-B647AC198500}" sibTransId="{579F9B7E-5EF0-4611-A7EE-ABA47A38DCDD}"/>
    <dgm:cxn modelId="{0C8C4F31-C35D-43AD-80AB-BE5A005927A1}" type="presOf" srcId="{258185FB-7362-4650-AC21-F73A397173CA}" destId="{39CDECB0-4C5E-4F87-8B08-F60D8B334382}" srcOrd="0" destOrd="0" presId="urn:microsoft.com/office/officeart/2005/8/layout/chevron2"/>
    <dgm:cxn modelId="{956E1CFC-1F1C-47A8-A3A5-7981BD6C87EF}" type="presOf" srcId="{7DC92C0F-4F68-42C9-8F48-AEAF48344773}" destId="{0C50D05D-FD80-43E5-A94F-81183DE5BF85}" srcOrd="0" destOrd="0" presId="urn:microsoft.com/office/officeart/2005/8/layout/chevron2"/>
    <dgm:cxn modelId="{737376EF-9A71-464B-8DE5-A24EB43361AE}" srcId="{E46D9CCE-6600-4BE3-AF74-C045C3CFC7D7}" destId="{3E7A0A69-44E1-434C-9AFF-F789F253D5D7}" srcOrd="4" destOrd="0" parTransId="{5FE1CBA2-FE18-4A8C-A575-F03A31E5959B}" sibTransId="{27818D09-551A-4067-8071-A6307F92BEA3}"/>
    <dgm:cxn modelId="{FC9CD7E9-4A7F-41FA-AAF5-09047BF66498}" type="presOf" srcId="{1DECD498-CD1A-4AC1-A1E1-552705AE9E2E}" destId="{74171F95-6CA6-4CC9-A480-34D9BD7FC5B7}" srcOrd="0" destOrd="0" presId="urn:microsoft.com/office/officeart/2005/8/layout/chevron2"/>
    <dgm:cxn modelId="{D52A6474-C948-4E95-AF00-460F8C499900}" type="presOf" srcId="{6EB6308F-006B-4BC5-BDF8-12C3C736E1DA}" destId="{5EA61501-B4D1-4619-AE73-C7442FD4F882}" srcOrd="0" destOrd="0" presId="urn:microsoft.com/office/officeart/2005/8/layout/chevron2"/>
    <dgm:cxn modelId="{028D3098-F7A3-496E-A561-8FD54379B39E}" srcId="{E46D9CCE-6600-4BE3-AF74-C045C3CFC7D7}" destId="{1AEB4FC7-603D-4D4B-A572-A0A06BC6F04C}" srcOrd="2" destOrd="0" parTransId="{ACF28FF3-F9E3-49D4-88AA-8488F094282B}" sibTransId="{7B2B74D6-CD3C-41EF-9702-B494D1A22E45}"/>
    <dgm:cxn modelId="{C74F7727-50DB-4DF1-8C07-BA60FD93FB23}" type="presParOf" srcId="{4D0237BE-DB0F-4BF0-9FE5-B88C3CE87D90}" destId="{BC9D0552-DEA2-4C0A-A59F-C7683C09E1D1}" srcOrd="0" destOrd="0" presId="urn:microsoft.com/office/officeart/2005/8/layout/chevron2"/>
    <dgm:cxn modelId="{D247D7AC-E979-4EB1-981A-00A325E6D1ED}" type="presParOf" srcId="{BC9D0552-DEA2-4C0A-A59F-C7683C09E1D1}" destId="{F6EDE38E-65FC-4A45-A049-688659FBE62D}" srcOrd="0" destOrd="0" presId="urn:microsoft.com/office/officeart/2005/8/layout/chevron2"/>
    <dgm:cxn modelId="{3BAC1303-F4AC-4CC0-A749-43039C8BB39B}" type="presParOf" srcId="{BC9D0552-DEA2-4C0A-A59F-C7683C09E1D1}" destId="{8C0E85D5-C1B1-4EA1-A68F-C4DAF6B2C2DF}" srcOrd="1" destOrd="0" presId="urn:microsoft.com/office/officeart/2005/8/layout/chevron2"/>
    <dgm:cxn modelId="{FB7448BE-09A4-45ED-833F-C6A12610ECD4}" type="presParOf" srcId="{4D0237BE-DB0F-4BF0-9FE5-B88C3CE87D90}" destId="{C89F06F5-3DD4-48E3-9254-98DEE548B7C7}" srcOrd="1" destOrd="0" presId="urn:microsoft.com/office/officeart/2005/8/layout/chevron2"/>
    <dgm:cxn modelId="{38628ED0-AE30-40E5-A11F-4A81F077B8F1}" type="presParOf" srcId="{4D0237BE-DB0F-4BF0-9FE5-B88C3CE87D90}" destId="{7E4EBBD3-5EFB-4669-9F57-42EF1D55709F}" srcOrd="2" destOrd="0" presId="urn:microsoft.com/office/officeart/2005/8/layout/chevron2"/>
    <dgm:cxn modelId="{53C10D88-64F5-4A4D-9006-788909FCFE31}" type="presParOf" srcId="{7E4EBBD3-5EFB-4669-9F57-42EF1D55709F}" destId="{6A30E173-0BB9-48AD-8DE7-0E70B21ED784}" srcOrd="0" destOrd="0" presId="urn:microsoft.com/office/officeart/2005/8/layout/chevron2"/>
    <dgm:cxn modelId="{D0238A49-5D48-4F72-8622-AB3871121ECE}" type="presParOf" srcId="{7E4EBBD3-5EFB-4669-9F57-42EF1D55709F}" destId="{5EA61501-B4D1-4619-AE73-C7442FD4F882}" srcOrd="1" destOrd="0" presId="urn:microsoft.com/office/officeart/2005/8/layout/chevron2"/>
    <dgm:cxn modelId="{C42C0A41-2403-4C59-B273-9BA85AE9A073}" type="presParOf" srcId="{4D0237BE-DB0F-4BF0-9FE5-B88C3CE87D90}" destId="{9C26A1BE-5A64-443A-B974-C6E9126A949A}" srcOrd="3" destOrd="0" presId="urn:microsoft.com/office/officeart/2005/8/layout/chevron2"/>
    <dgm:cxn modelId="{BB0D298E-CF4F-4CD4-93AA-30D7D346DFDC}" type="presParOf" srcId="{4D0237BE-DB0F-4BF0-9FE5-B88C3CE87D90}" destId="{2710CE40-DFF2-48D7-B951-4F7753AC59EC}" srcOrd="4" destOrd="0" presId="urn:microsoft.com/office/officeart/2005/8/layout/chevron2"/>
    <dgm:cxn modelId="{98078275-4565-4F99-BD23-CA017521AEAE}" type="presParOf" srcId="{2710CE40-DFF2-48D7-B951-4F7753AC59EC}" destId="{AB5AB852-4548-4580-A15A-299CCDFB2AA2}" srcOrd="0" destOrd="0" presId="urn:microsoft.com/office/officeart/2005/8/layout/chevron2"/>
    <dgm:cxn modelId="{713F3203-4177-401E-B739-EC0FEEBB77A6}" type="presParOf" srcId="{2710CE40-DFF2-48D7-B951-4F7753AC59EC}" destId="{CE212BAE-F47D-4C83-806F-09C57761B535}" srcOrd="1" destOrd="0" presId="urn:microsoft.com/office/officeart/2005/8/layout/chevron2"/>
    <dgm:cxn modelId="{006FFB52-0712-447D-9962-C5C6D08FE700}" type="presParOf" srcId="{4D0237BE-DB0F-4BF0-9FE5-B88C3CE87D90}" destId="{1F7D3F0D-CCB3-4D6D-8060-5A7D44984FE8}" srcOrd="5" destOrd="0" presId="urn:microsoft.com/office/officeart/2005/8/layout/chevron2"/>
    <dgm:cxn modelId="{0473262A-A3ED-4856-ACDF-F98310113A81}" type="presParOf" srcId="{4D0237BE-DB0F-4BF0-9FE5-B88C3CE87D90}" destId="{17F5A4B8-2507-419D-B7E6-A4ACA5461A48}" srcOrd="6" destOrd="0" presId="urn:microsoft.com/office/officeart/2005/8/layout/chevron2"/>
    <dgm:cxn modelId="{1988D9B0-13AA-409F-9CED-3CBBEE4638C0}" type="presParOf" srcId="{17F5A4B8-2507-419D-B7E6-A4ACA5461A48}" destId="{D2FAB7F7-9C2B-4847-855D-9A16842BA346}" srcOrd="0" destOrd="0" presId="urn:microsoft.com/office/officeart/2005/8/layout/chevron2"/>
    <dgm:cxn modelId="{0BEC15B0-4094-4A6D-95C9-2C94938CF1EC}" type="presParOf" srcId="{17F5A4B8-2507-419D-B7E6-A4ACA5461A48}" destId="{0C50D05D-FD80-43E5-A94F-81183DE5BF85}" srcOrd="1" destOrd="0" presId="urn:microsoft.com/office/officeart/2005/8/layout/chevron2"/>
    <dgm:cxn modelId="{4D7CD978-0C7A-4E50-BC83-0387E63D852A}" type="presParOf" srcId="{4D0237BE-DB0F-4BF0-9FE5-B88C3CE87D90}" destId="{83BE4C68-B9D1-4476-814B-AE29106FE306}" srcOrd="7" destOrd="0" presId="urn:microsoft.com/office/officeart/2005/8/layout/chevron2"/>
    <dgm:cxn modelId="{ECD9400A-E63D-4A45-BACC-E5606F8CF3F7}" type="presParOf" srcId="{4D0237BE-DB0F-4BF0-9FE5-B88C3CE87D90}" destId="{669FEF71-BE7B-422F-A1BE-B509DF802B3D}" srcOrd="8" destOrd="0" presId="urn:microsoft.com/office/officeart/2005/8/layout/chevron2"/>
    <dgm:cxn modelId="{D4E14D6A-F628-4E56-A591-0689E2143D86}" type="presParOf" srcId="{669FEF71-BE7B-422F-A1BE-B509DF802B3D}" destId="{21CAD444-5767-4AFE-82E4-1F0256ED975A}" srcOrd="0" destOrd="0" presId="urn:microsoft.com/office/officeart/2005/8/layout/chevron2"/>
    <dgm:cxn modelId="{20BDA1AD-5357-4C78-81F3-43E6C475C9D9}" type="presParOf" srcId="{669FEF71-BE7B-422F-A1BE-B509DF802B3D}" destId="{74171F95-6CA6-4CC9-A480-34D9BD7FC5B7}" srcOrd="1" destOrd="0" presId="urn:microsoft.com/office/officeart/2005/8/layout/chevron2"/>
    <dgm:cxn modelId="{E8A22E99-2DDF-4B17-9DCB-768F54C37CA3}" type="presParOf" srcId="{4D0237BE-DB0F-4BF0-9FE5-B88C3CE87D90}" destId="{BBBD319D-9FB4-4FA9-9083-BBF2F19397B4}" srcOrd="9" destOrd="0" presId="urn:microsoft.com/office/officeart/2005/8/layout/chevron2"/>
    <dgm:cxn modelId="{1BFED900-8E61-482A-9103-6B9F0F2C0A77}" type="presParOf" srcId="{4D0237BE-DB0F-4BF0-9FE5-B88C3CE87D90}" destId="{2E161D32-116D-4EC0-921F-081423C70D22}" srcOrd="10" destOrd="0" presId="urn:microsoft.com/office/officeart/2005/8/layout/chevron2"/>
    <dgm:cxn modelId="{39B0CC3E-3EAA-4E3B-92D3-96AD94391462}" type="presParOf" srcId="{2E161D32-116D-4EC0-921F-081423C70D22}" destId="{2C804947-9494-4963-BF35-1EF4A4CAA7D5}" srcOrd="0" destOrd="0" presId="urn:microsoft.com/office/officeart/2005/8/layout/chevron2"/>
    <dgm:cxn modelId="{C23E8995-B58C-466D-A2EB-1A0FF315855D}" type="presParOf" srcId="{2E161D32-116D-4EC0-921F-081423C70D22}" destId="{39CDECB0-4C5E-4F87-8B08-F60D8B334382}" srcOrd="1" destOrd="0" presId="urn:microsoft.com/office/officeart/2005/8/layout/chevron2"/>
    <dgm:cxn modelId="{E24E2348-0D14-478D-8DAE-F957A0BADF73}" type="presParOf" srcId="{4D0237BE-DB0F-4BF0-9FE5-B88C3CE87D90}" destId="{D353AEEF-0011-4039-8692-4B74A73BADAC}" srcOrd="11" destOrd="0" presId="urn:microsoft.com/office/officeart/2005/8/layout/chevron2"/>
    <dgm:cxn modelId="{D8EA92FB-AC3E-437D-A843-A44060776151}" type="presParOf" srcId="{4D0237BE-DB0F-4BF0-9FE5-B88C3CE87D90}" destId="{EA4E6CCD-9530-48E6-9E72-149C67349282}" srcOrd="12" destOrd="0" presId="urn:microsoft.com/office/officeart/2005/8/layout/chevron2"/>
    <dgm:cxn modelId="{D0C36506-0DF4-4A8D-A034-173368453DFD}" type="presParOf" srcId="{EA4E6CCD-9530-48E6-9E72-149C67349282}" destId="{1EEF2BA3-64F9-45BE-B4A7-5A88886AE431}" srcOrd="0" destOrd="0" presId="urn:microsoft.com/office/officeart/2005/8/layout/chevron2"/>
    <dgm:cxn modelId="{145865BE-82E5-4F9A-8B71-20440303791A}" type="presParOf" srcId="{EA4E6CCD-9530-48E6-9E72-149C67349282}" destId="{728D7ABA-08E3-4F75-ACC5-122102CD64E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9C262E-0370-4374-B0E2-1485A64FB1D7}">
      <dsp:nvSpPr>
        <dsp:cNvPr id="0" name=""/>
        <dsp:cNvSpPr/>
      </dsp:nvSpPr>
      <dsp:spPr>
        <a:xfrm>
          <a:off x="4900615" y="2984817"/>
          <a:ext cx="3318513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Донести до родителей любую информацию</a:t>
          </a:r>
          <a:endParaRPr lang="ru-RU" sz="1600" kern="1200" dirty="0"/>
        </a:p>
      </dsp:txBody>
      <dsp:txXfrm>
        <a:off x="5896169" y="3335972"/>
        <a:ext cx="2322959" cy="1053464"/>
      </dsp:txXfrm>
    </dsp:sp>
    <dsp:sp modelId="{C1FBDD78-E4C6-43B4-8660-3906CA7B33D6}">
      <dsp:nvSpPr>
        <dsp:cNvPr id="0" name=""/>
        <dsp:cNvSpPr/>
      </dsp:nvSpPr>
      <dsp:spPr>
        <a:xfrm>
          <a:off x="0" y="2922592"/>
          <a:ext cx="3607016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smtClean="0"/>
            <a:t>Изучение семье, ее особенности</a:t>
          </a:r>
          <a:endParaRPr lang="ru-RU" sz="1600" kern="1200" dirty="0"/>
        </a:p>
      </dsp:txBody>
      <dsp:txXfrm>
        <a:off x="0" y="3273747"/>
        <a:ext cx="2524911" cy="1053464"/>
      </dsp:txXfrm>
    </dsp:sp>
    <dsp:sp modelId="{2063BF22-72C2-44A6-8E66-164F07AECE9D}">
      <dsp:nvSpPr>
        <dsp:cNvPr id="0" name=""/>
        <dsp:cNvSpPr/>
      </dsp:nvSpPr>
      <dsp:spPr>
        <a:xfrm>
          <a:off x="4911628" y="0"/>
          <a:ext cx="3317971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Совместные мероприятия с родителями </a:t>
          </a:r>
          <a:endParaRPr lang="ru-RU" sz="1600" kern="1200" dirty="0"/>
        </a:p>
      </dsp:txBody>
      <dsp:txXfrm>
        <a:off x="5907020" y="0"/>
        <a:ext cx="2322579" cy="1053464"/>
      </dsp:txXfrm>
    </dsp:sp>
    <dsp:sp modelId="{6D2AD1B2-713C-4573-B969-D45931575D4F}">
      <dsp:nvSpPr>
        <dsp:cNvPr id="0" name=""/>
        <dsp:cNvSpPr/>
      </dsp:nvSpPr>
      <dsp:spPr>
        <a:xfrm>
          <a:off x="0" y="0"/>
          <a:ext cx="3320161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Обогащение родителей знаниями в вопросах воспитания детей</a:t>
          </a:r>
          <a:endParaRPr lang="ru-RU" sz="1600" kern="1200" dirty="0"/>
        </a:p>
      </dsp:txBody>
      <dsp:txXfrm>
        <a:off x="0" y="0"/>
        <a:ext cx="2324112" cy="1053464"/>
      </dsp:txXfrm>
    </dsp:sp>
    <dsp:sp modelId="{F4A9FA27-4053-4E46-83D4-114A5301AD47}">
      <dsp:nvSpPr>
        <dsp:cNvPr id="0" name=""/>
        <dsp:cNvSpPr/>
      </dsp:nvSpPr>
      <dsp:spPr>
        <a:xfrm>
          <a:off x="2170279" y="250197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ПОЗНАВА-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ТЕЛЬНЫЕ</a:t>
          </a:r>
          <a:endParaRPr lang="ru-RU" sz="1500" kern="1200" dirty="0"/>
        </a:p>
      </dsp:txBody>
      <dsp:txXfrm>
        <a:off x="2170279" y="250197"/>
        <a:ext cx="1900626" cy="1900626"/>
      </dsp:txXfrm>
    </dsp:sp>
    <dsp:sp modelId="{3DA890C7-E1A9-456D-8CD1-6F1F5ED813D8}">
      <dsp:nvSpPr>
        <dsp:cNvPr id="0" name=""/>
        <dsp:cNvSpPr/>
      </dsp:nvSpPr>
      <dsp:spPr>
        <a:xfrm rot="5400000">
          <a:off x="4158694" y="250197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ДОСУГО-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ВЫЕ </a:t>
          </a:r>
          <a:endParaRPr lang="ru-RU" sz="1500" kern="1200" dirty="0"/>
        </a:p>
      </dsp:txBody>
      <dsp:txXfrm rot="5400000">
        <a:off x="4158694" y="250197"/>
        <a:ext cx="1900626" cy="1900626"/>
      </dsp:txXfrm>
    </dsp:sp>
    <dsp:sp modelId="{4E58FAEC-5721-4ED5-B831-104922C12D2A}">
      <dsp:nvSpPr>
        <dsp:cNvPr id="0" name=""/>
        <dsp:cNvSpPr/>
      </dsp:nvSpPr>
      <dsp:spPr>
        <a:xfrm rot="10800000">
          <a:off x="4158694" y="2238612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НАГЛЯДНО</a:t>
          </a:r>
          <a:endParaRPr lang="en-US" sz="1500" b="1" kern="120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ИНФОРМА</a:t>
          </a:r>
          <a:endParaRPr lang="en-US" sz="1500" b="1" kern="120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ЦИОННЫЕ</a:t>
          </a:r>
          <a:endParaRPr lang="ru-RU" sz="1500" kern="1200" dirty="0"/>
        </a:p>
      </dsp:txBody>
      <dsp:txXfrm rot="10800000">
        <a:off x="4158694" y="2238612"/>
        <a:ext cx="1900626" cy="1900626"/>
      </dsp:txXfrm>
    </dsp:sp>
    <dsp:sp modelId="{E54B38EA-2BFE-4ED9-888D-73072CFF00D9}">
      <dsp:nvSpPr>
        <dsp:cNvPr id="0" name=""/>
        <dsp:cNvSpPr/>
      </dsp:nvSpPr>
      <dsp:spPr>
        <a:xfrm rot="16200000">
          <a:off x="2170279" y="2238612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ИНФОРМА</a:t>
          </a:r>
          <a:endParaRPr lang="en-US" sz="1500" b="1" kern="120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ЦИОННО-АНАЛИТИЧ</a:t>
          </a:r>
          <a:endParaRPr lang="en-US" sz="1500" b="1" kern="120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ЕСКИЕ</a:t>
          </a:r>
          <a:endParaRPr lang="ru-RU" sz="1500" kern="1200" dirty="0"/>
        </a:p>
      </dsp:txBody>
      <dsp:txXfrm rot="16200000">
        <a:off x="2170279" y="2238612"/>
        <a:ext cx="1900626" cy="1900626"/>
      </dsp:txXfrm>
    </dsp:sp>
    <dsp:sp modelId="{EC8CDC27-44CA-4C0A-BA26-770609E7BFA9}">
      <dsp:nvSpPr>
        <dsp:cNvPr id="0" name=""/>
        <dsp:cNvSpPr/>
      </dsp:nvSpPr>
      <dsp:spPr>
        <a:xfrm>
          <a:off x="3786689" y="1799669"/>
          <a:ext cx="656220" cy="5706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0DF0D-9BAF-43A5-B764-E977A195F0AD}">
      <dsp:nvSpPr>
        <dsp:cNvPr id="0" name=""/>
        <dsp:cNvSpPr/>
      </dsp:nvSpPr>
      <dsp:spPr>
        <a:xfrm rot="10800000">
          <a:off x="3786689" y="2019141"/>
          <a:ext cx="656220" cy="5706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EDE38E-65FC-4A45-A049-688659FBE62D}">
      <dsp:nvSpPr>
        <dsp:cNvPr id="0" name=""/>
        <dsp:cNvSpPr/>
      </dsp:nvSpPr>
      <dsp:spPr>
        <a:xfrm rot="5400000">
          <a:off x="-104864" y="108692"/>
          <a:ext cx="699097" cy="4893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1</a:t>
          </a:r>
          <a:endParaRPr lang="ru-RU" sz="3600" kern="1200" dirty="0"/>
        </a:p>
      </dsp:txBody>
      <dsp:txXfrm rot="5400000">
        <a:off x="-104864" y="108692"/>
        <a:ext cx="699097" cy="489368"/>
      </dsp:txXfrm>
    </dsp:sp>
    <dsp:sp modelId="{8C0E85D5-C1B1-4EA1-A68F-C4DAF6B2C2DF}">
      <dsp:nvSpPr>
        <dsp:cNvPr id="0" name=""/>
        <dsp:cNvSpPr/>
      </dsp:nvSpPr>
      <dsp:spPr>
        <a:xfrm rot="5400000">
          <a:off x="4132157" y="-3638962"/>
          <a:ext cx="454652" cy="7740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Семейные художественные студии. </a:t>
          </a:r>
          <a:endParaRPr lang="ru-RU" sz="2600" kern="1200" dirty="0"/>
        </a:p>
      </dsp:txBody>
      <dsp:txXfrm rot="5400000">
        <a:off x="4132157" y="-3638962"/>
        <a:ext cx="454652" cy="7740231"/>
      </dsp:txXfrm>
    </dsp:sp>
    <dsp:sp modelId="{6A30E173-0BB9-48AD-8DE7-0E70B21ED784}">
      <dsp:nvSpPr>
        <dsp:cNvPr id="0" name=""/>
        <dsp:cNvSpPr/>
      </dsp:nvSpPr>
      <dsp:spPr>
        <a:xfrm rot="5400000">
          <a:off x="-104864" y="722472"/>
          <a:ext cx="699097" cy="4893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2</a:t>
          </a:r>
          <a:endParaRPr lang="ru-RU" sz="3600" kern="1200" dirty="0"/>
        </a:p>
      </dsp:txBody>
      <dsp:txXfrm rot="5400000">
        <a:off x="-104864" y="722472"/>
        <a:ext cx="699097" cy="489368"/>
      </dsp:txXfrm>
    </dsp:sp>
    <dsp:sp modelId="{5EA61501-B4D1-4619-AE73-C7442FD4F882}">
      <dsp:nvSpPr>
        <dsp:cNvPr id="0" name=""/>
        <dsp:cNvSpPr/>
      </dsp:nvSpPr>
      <dsp:spPr>
        <a:xfrm rot="5400000">
          <a:off x="4132277" y="-3025300"/>
          <a:ext cx="454413" cy="7740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Семейные праздники. </a:t>
          </a:r>
          <a:endParaRPr lang="ru-RU" sz="2600" kern="1200" dirty="0"/>
        </a:p>
      </dsp:txBody>
      <dsp:txXfrm rot="5400000">
        <a:off x="4132277" y="-3025300"/>
        <a:ext cx="454413" cy="7740231"/>
      </dsp:txXfrm>
    </dsp:sp>
    <dsp:sp modelId="{AB5AB852-4548-4580-A15A-299CCDFB2AA2}">
      <dsp:nvSpPr>
        <dsp:cNvPr id="0" name=""/>
        <dsp:cNvSpPr/>
      </dsp:nvSpPr>
      <dsp:spPr>
        <a:xfrm rot="5400000">
          <a:off x="-104864" y="1336253"/>
          <a:ext cx="699097" cy="4893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3</a:t>
          </a:r>
          <a:endParaRPr lang="ru-RU" sz="3600" kern="1200" dirty="0"/>
        </a:p>
      </dsp:txBody>
      <dsp:txXfrm rot="5400000">
        <a:off x="-104864" y="1336253"/>
        <a:ext cx="699097" cy="489368"/>
      </dsp:txXfrm>
    </dsp:sp>
    <dsp:sp modelId="{CE212BAE-F47D-4C83-806F-09C57761B535}">
      <dsp:nvSpPr>
        <dsp:cNvPr id="0" name=""/>
        <dsp:cNvSpPr/>
      </dsp:nvSpPr>
      <dsp:spPr>
        <a:xfrm rot="5400000">
          <a:off x="4132277" y="-2411520"/>
          <a:ext cx="454413" cy="7740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Семейный театр. </a:t>
          </a:r>
          <a:endParaRPr lang="ru-RU" sz="2600" kern="1200" dirty="0"/>
        </a:p>
      </dsp:txBody>
      <dsp:txXfrm rot="5400000">
        <a:off x="4132277" y="-2411520"/>
        <a:ext cx="454413" cy="7740231"/>
      </dsp:txXfrm>
    </dsp:sp>
    <dsp:sp modelId="{D2FAB7F7-9C2B-4847-855D-9A16842BA346}">
      <dsp:nvSpPr>
        <dsp:cNvPr id="0" name=""/>
        <dsp:cNvSpPr/>
      </dsp:nvSpPr>
      <dsp:spPr>
        <a:xfrm rot="5400000">
          <a:off x="-104864" y="1950034"/>
          <a:ext cx="699097" cy="4893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4</a:t>
          </a:r>
          <a:endParaRPr lang="ru-RU" sz="3600" kern="1200" dirty="0"/>
        </a:p>
      </dsp:txBody>
      <dsp:txXfrm rot="5400000">
        <a:off x="-104864" y="1950034"/>
        <a:ext cx="699097" cy="489368"/>
      </dsp:txXfrm>
    </dsp:sp>
    <dsp:sp modelId="{0C50D05D-FD80-43E5-A94F-81183DE5BF85}">
      <dsp:nvSpPr>
        <dsp:cNvPr id="0" name=""/>
        <dsp:cNvSpPr/>
      </dsp:nvSpPr>
      <dsp:spPr>
        <a:xfrm rot="5400000">
          <a:off x="4132277" y="-1797739"/>
          <a:ext cx="454413" cy="7740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Семейный абонемент</a:t>
          </a:r>
          <a:endParaRPr lang="ru-RU" sz="2600" kern="1200" dirty="0"/>
        </a:p>
      </dsp:txBody>
      <dsp:txXfrm rot="5400000">
        <a:off x="4132277" y="-1797739"/>
        <a:ext cx="454413" cy="7740231"/>
      </dsp:txXfrm>
    </dsp:sp>
    <dsp:sp modelId="{21CAD444-5767-4AFE-82E4-1F0256ED975A}">
      <dsp:nvSpPr>
        <dsp:cNvPr id="0" name=""/>
        <dsp:cNvSpPr/>
      </dsp:nvSpPr>
      <dsp:spPr>
        <a:xfrm rot="5400000">
          <a:off x="-104864" y="2563815"/>
          <a:ext cx="699097" cy="4893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5</a:t>
          </a:r>
          <a:endParaRPr lang="ru-RU" sz="3600" kern="1200" dirty="0"/>
        </a:p>
      </dsp:txBody>
      <dsp:txXfrm rot="5400000">
        <a:off x="-104864" y="2563815"/>
        <a:ext cx="699097" cy="489368"/>
      </dsp:txXfrm>
    </dsp:sp>
    <dsp:sp modelId="{74171F95-6CA6-4CC9-A480-34D9BD7FC5B7}">
      <dsp:nvSpPr>
        <dsp:cNvPr id="0" name=""/>
        <dsp:cNvSpPr/>
      </dsp:nvSpPr>
      <dsp:spPr>
        <a:xfrm rot="5400000">
          <a:off x="4132277" y="-1183958"/>
          <a:ext cx="454413" cy="7740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Семейная ассамблея</a:t>
          </a:r>
          <a:endParaRPr lang="ru-RU" sz="2600" kern="1200" dirty="0"/>
        </a:p>
      </dsp:txBody>
      <dsp:txXfrm rot="5400000">
        <a:off x="4132277" y="-1183958"/>
        <a:ext cx="454413" cy="7740231"/>
      </dsp:txXfrm>
    </dsp:sp>
    <dsp:sp modelId="{2C804947-9494-4963-BF35-1EF4A4CAA7D5}">
      <dsp:nvSpPr>
        <dsp:cNvPr id="0" name=""/>
        <dsp:cNvSpPr/>
      </dsp:nvSpPr>
      <dsp:spPr>
        <a:xfrm rot="5400000">
          <a:off x="-104864" y="3177595"/>
          <a:ext cx="699097" cy="4893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6</a:t>
          </a:r>
          <a:endParaRPr lang="ru-RU" sz="3600" kern="1200" dirty="0"/>
        </a:p>
      </dsp:txBody>
      <dsp:txXfrm rot="5400000">
        <a:off x="-104864" y="3177595"/>
        <a:ext cx="699097" cy="489368"/>
      </dsp:txXfrm>
    </dsp:sp>
    <dsp:sp modelId="{39CDECB0-4C5E-4F87-8B08-F60D8B334382}">
      <dsp:nvSpPr>
        <dsp:cNvPr id="0" name=""/>
        <dsp:cNvSpPr/>
      </dsp:nvSpPr>
      <dsp:spPr>
        <a:xfrm rot="5400000">
          <a:off x="4132277" y="-570178"/>
          <a:ext cx="454413" cy="7740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Проектная деятельность. </a:t>
          </a:r>
          <a:endParaRPr lang="ru-RU" sz="2600" kern="1200" dirty="0"/>
        </a:p>
      </dsp:txBody>
      <dsp:txXfrm rot="5400000">
        <a:off x="4132277" y="-570178"/>
        <a:ext cx="454413" cy="7740231"/>
      </dsp:txXfrm>
    </dsp:sp>
    <dsp:sp modelId="{1EEF2BA3-64F9-45BE-B4A7-5A88886AE431}">
      <dsp:nvSpPr>
        <dsp:cNvPr id="0" name=""/>
        <dsp:cNvSpPr/>
      </dsp:nvSpPr>
      <dsp:spPr>
        <a:xfrm rot="5400000">
          <a:off x="-104864" y="3791376"/>
          <a:ext cx="699097" cy="4893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7</a:t>
          </a:r>
          <a:endParaRPr lang="ru-RU" sz="3600" kern="1200" dirty="0"/>
        </a:p>
      </dsp:txBody>
      <dsp:txXfrm rot="5400000">
        <a:off x="-104864" y="3791376"/>
        <a:ext cx="699097" cy="489368"/>
      </dsp:txXfrm>
    </dsp:sp>
    <dsp:sp modelId="{728D7ABA-08E3-4F75-ACC5-122102CD64ED}">
      <dsp:nvSpPr>
        <dsp:cNvPr id="0" name=""/>
        <dsp:cNvSpPr/>
      </dsp:nvSpPr>
      <dsp:spPr>
        <a:xfrm rot="5400000">
          <a:off x="4132277" y="43602"/>
          <a:ext cx="454413" cy="7740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Семейный календарь. </a:t>
          </a:r>
          <a:endParaRPr lang="ru-RU" sz="2600" kern="1200" dirty="0"/>
        </a:p>
      </dsp:txBody>
      <dsp:txXfrm rot="5400000">
        <a:off x="4132277" y="43602"/>
        <a:ext cx="454413" cy="7740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07DB26-C0C8-47B0-B430-375D60646B1D}" type="datetimeFigureOut">
              <a:rPr lang="ru-RU" smtClean="0"/>
              <a:pPr/>
              <a:t>07.01.2017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539484-4B7A-41D2-8C13-86D94272A14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5000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1600" b="1" dirty="0" smtClean="0">
                <a:solidFill>
                  <a:schemeClr val="bg1"/>
                </a:solidFill>
              </a:rPr>
              <a:t>МУНИЦИПАЛЬНОЕ БЮДЖЕТНОЕ ДОШКОЛЬНОЕ ОБРАЗОВАТЕЛЬНОЕ УЧЕРЕЖДЕНИЕ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b="1" dirty="0" smtClean="0">
                <a:solidFill>
                  <a:schemeClr val="bg1"/>
                </a:solidFill>
              </a:rPr>
              <a:t> ДЕТСКИЙ САД  «Золушка»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643998" cy="5429288"/>
          </a:xfrm>
        </p:spPr>
        <p:txBody>
          <a:bodyPr>
            <a:normAutofit/>
          </a:bodyPr>
          <a:lstStyle/>
          <a:p>
            <a:r>
              <a:rPr lang="ru-RU" sz="54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Основные направления взаимодействия ДОУ и семьи в современных условиях.</a:t>
            </a:r>
            <a:endParaRPr lang="ru-RU" sz="5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l"/>
            <a:r>
              <a:rPr lang="ru-RU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                    </a:t>
            </a:r>
            <a:r>
              <a:rPr lang="ru-RU" sz="2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Воспитатель:</a:t>
            </a:r>
          </a:p>
          <a:p>
            <a:pPr algn="l"/>
            <a:r>
              <a:rPr lang="ru-RU" sz="2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                                                           </a:t>
            </a:r>
            <a:r>
              <a:rPr lang="ru-RU" sz="28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Синькевич</a:t>
            </a:r>
            <a:r>
              <a:rPr lang="ru-RU" sz="2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С.С.</a:t>
            </a:r>
          </a:p>
          <a:p>
            <a:pPr algn="l"/>
            <a:r>
              <a:rPr lang="ru-RU" sz="2800" i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                                                                          Сулейманова А.И.</a:t>
            </a:r>
            <a:endParaRPr lang="ru-RU" sz="5400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3643314"/>
            <a:ext cx="3357586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Формы работы с семьей в современных условиях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Семейные художественные студии.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Семейные художественные студии — это своего рода художественные мастерские, объединяющие семьи воспитанников для занятий творчеством в сопровождении педагога.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/>
          <a:lstStyle/>
          <a:p>
            <a:pPr algn="ctr"/>
            <a:r>
              <a:rPr lang="ru-RU" b="1" dirty="0" smtClean="0"/>
              <a:t>Семейные праздники.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Семейный праздник в детском саду — это особый день, объединяющий педагогов и семьи воспитанников по случаю какого-либо события. Таким особым днем может стать День матери, День отца, Новый год, День Победы, Международный День семьи (15 мая), Всероссийский День семьи, любви и верности (8 июля).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ru-RU" b="1" dirty="0" smtClean="0"/>
              <a:t>Семейный театр.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Развитие партнерских отношений с семьей открывает новые возможности для развития театрализованной деятельности детей и взрослых в форме семейного театра. Семейный театр в детском саду как творческое объединение нескольких семей и педагогов.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ru-RU" b="1" dirty="0" smtClean="0"/>
              <a:t>Семейный абонемент.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Прекрасную возможность встречи с искусством способны предоставить семье детский сад и его партнеры — учреждения искусства и культуры, организующие встречу с искусством по заранее составленным программам воскресного (субботнего) семейного абонемента. Программы могут быть как комплексными, так и предметны- ми, посвященными тому или иному виду искусства. Например, «Здравствуй, музыка!», «Чудо по имени театр», «В гостях у художника», «Музей и семья», «Семейные встречи в библиотеке»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Семейная ассамблея.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Семейная ассамблея — форма досуга, объединяющая семьи воспитанников и педагогов учреждений образования, куль- туры и искусства с целью знакомства друг с другом, погружения в разнообразную совместную деятельность (художественно-продуктивную, коммуникативную, проектно-исследовательскую и пр.), привлекательную как для детей, так и для взрослых. Организаторами семейной ассамблеи могут выступить как отдельно взятый детский сад, так и несколько организаций: комитет по образованию, редакция газеты, вуз, музей, детская музыкальная школа и др. Проводить ассамблеи можно в любое время года, летом — желательно на открытом воздухе.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ru-RU" b="1" dirty="0" smtClean="0"/>
              <a:t>Проектная деятельность.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Все большую актуальность приобретает такая форма совместной деятельности, как проекты. Они меняют роль воспитывающих взрослых в управлении детским садом, в развитии партнерских отношений, помогают им научиться работать в «команде», овладеть способами коллективной мыслительной деятельности; освоить алгоритм создания проекта, отталкиваясь от потребностей ребенка; достичь позитивной открытости по отношению к коллегам, воспитанникам и родителям, к своей личности; объединить усилия педагогов, родителей и детей с целью реализации проекта.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Семейный календарь.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Семейный календарь может состоять из двух взаимосвязанных, взаимопроникающих частей: одна — сопровождающая инвариантная, предлагаемая детским садом для всех семей воспитанников; вторая — вариативная, проектируемая каждой семьей в логике своих потребностей и традиций.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85725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21497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Воспитательные функции семьи и ДОУ различны, но для всестороннего развития личности ребёнка необходимо их взаимодействие.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Важным условием преемственности является установление доверительного делового контакта между семьей и детским садом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 разнообразных форм работы помогает родителям  из «зрителей» и «наблюдателей» становятся  активными участниками образовательного и воспитательного процесса их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121444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785786" y="1692155"/>
            <a:ext cx="7572428" cy="425949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Важнейшим условием обеспечения целостного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развития личности ребенка является развитие конструктивного взаимодействия с семьей.</a:t>
            </a:r>
            <a:endParaRPr lang="ru-RU" sz="4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Ведущая цель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создание необходимых условий для формирования</a:t>
            </a:r>
          </a:p>
          <a:p>
            <a:pPr>
              <a:buNone/>
            </a:pPr>
            <a:r>
              <a:rPr lang="ru-RU" dirty="0" smtClean="0"/>
              <a:t>   ответственных взаимоотношений с семьями воспитанников и развития компетентности родителей (способности разрешать разные типы социальнo-педагогических ситуаций, связанных с воспитанием ребенка); обеспечение права родителей на уважение и понимание, на участие в жизни детского сада.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Основные задачи взаимодействия детского сада с семьей: 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изучение отношения педагогов и родителей к различным вопросам воспитания;</a:t>
            </a:r>
          </a:p>
          <a:p>
            <a:r>
              <a:rPr lang="ru-RU" dirty="0" smtClean="0"/>
              <a:t>знакомство педагогов и родителей с лучшим опытом воспитания в детском саду и семье;</a:t>
            </a:r>
          </a:p>
          <a:p>
            <a:r>
              <a:rPr lang="ru-RU" dirty="0" smtClean="0"/>
              <a:t>информирование друг друга об актуальных задачах воспитания и обучения детей;</a:t>
            </a:r>
          </a:p>
          <a:p>
            <a:r>
              <a:rPr lang="ru-RU" dirty="0" smtClean="0"/>
              <a:t>создание в детском саду условий для разнообразного по содержанию и формам сотрудничества;</a:t>
            </a:r>
          </a:p>
          <a:p>
            <a:r>
              <a:rPr lang="ru-RU" dirty="0" smtClean="0"/>
              <a:t>привлечение семей воспитанников к участию в совместных с педагогами мероприятиях;</a:t>
            </a:r>
          </a:p>
          <a:p>
            <a:r>
              <a:rPr lang="ru-RU" dirty="0" smtClean="0"/>
              <a:t>поощрение родителей за внимательное отношение к разнообразным стремлениям и потребностям ребенка, создание необходимых условий для их удовлетворения в семье.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Направления по вовлечению родителей  в совместную деятельность с ДОУ</a:t>
            </a:r>
            <a:endParaRPr lang="ru-RU" sz="4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Познавательное направление.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общие, групповые собрания; </a:t>
            </a:r>
          </a:p>
          <a:p>
            <a:r>
              <a:rPr lang="ru-RU" dirty="0" smtClean="0"/>
              <a:t>консультации и индивидуальные беседы;</a:t>
            </a:r>
          </a:p>
          <a:p>
            <a:r>
              <a:rPr lang="ru-RU" dirty="0" smtClean="0"/>
              <a:t>выставки детских работ, поделок, изготовленные  вместе с  родителями. </a:t>
            </a:r>
          </a:p>
          <a:p>
            <a:r>
              <a:rPr lang="ru-RU" dirty="0" smtClean="0"/>
              <a:t> участие родителей в подготовке и проведении праздников, развлечений, досугов. </a:t>
            </a:r>
          </a:p>
          <a:p>
            <a:r>
              <a:rPr lang="ru-RU" dirty="0" smtClean="0"/>
              <a:t>совместные экскурсии;</a:t>
            </a:r>
          </a:p>
          <a:p>
            <a:r>
              <a:rPr lang="ru-RU" dirty="0" smtClean="0"/>
              <a:t>открытые НОД. </a:t>
            </a:r>
          </a:p>
          <a:p>
            <a:r>
              <a:rPr lang="ru-RU" dirty="0" smtClean="0"/>
              <a:t>совместное создание предметно-развивающей среды;</a:t>
            </a:r>
          </a:p>
          <a:p>
            <a:r>
              <a:rPr lang="ru-RU" dirty="0" smtClean="0"/>
              <a:t>телефон доверия (номер заведующей, воспитателей есть у всех родителей).</a:t>
            </a:r>
          </a:p>
          <a:p>
            <a:r>
              <a:rPr lang="ru-RU" dirty="0" smtClean="0"/>
              <a:t>утренние приветствия;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Информационно-аналитическое направление.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анкетирование;</a:t>
            </a:r>
          </a:p>
          <a:p>
            <a:r>
              <a:rPr lang="ru-RU" dirty="0" smtClean="0"/>
              <a:t>тестирование.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886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Наглядно-информационное направление.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родительский уголок: включающий различную  информацию.</a:t>
            </a:r>
          </a:p>
          <a:p>
            <a:r>
              <a:rPr lang="ru-RU" dirty="0" smtClean="0"/>
              <a:t>нормативные    документы;                                                                                                                                                              </a:t>
            </a:r>
          </a:p>
          <a:p>
            <a:r>
              <a:rPr lang="ru-RU" dirty="0" smtClean="0"/>
              <a:t> объявления и рекламы;                                                                                                                                                     </a:t>
            </a:r>
          </a:p>
          <a:p>
            <a:r>
              <a:rPr lang="ru-RU" dirty="0" smtClean="0"/>
              <a:t>продуктивная деятельность детей ( рисунки, поделки);</a:t>
            </a:r>
          </a:p>
          <a:p>
            <a:r>
              <a:rPr lang="ru-RU" dirty="0" smtClean="0"/>
              <a:t> папка-передвижка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Досуговое направление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праздники.</a:t>
            </a:r>
          </a:p>
          <a:p>
            <a:r>
              <a:rPr lang="ru-RU" dirty="0" smtClean="0"/>
              <a:t> развлечения;</a:t>
            </a:r>
          </a:p>
          <a:p>
            <a:r>
              <a:rPr lang="ru-RU" dirty="0" smtClean="0"/>
              <a:t>празднование дней рождения;</a:t>
            </a:r>
          </a:p>
          <a:p>
            <a:r>
              <a:rPr lang="ru-RU" dirty="0" smtClean="0"/>
              <a:t>выставка семейной коллекции </a:t>
            </a:r>
          </a:p>
          <a:p>
            <a:r>
              <a:rPr lang="ru-RU" dirty="0" smtClean="0"/>
              <a:t>дни добрых дел.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601</TotalTime>
  <Words>826</Words>
  <Application>Microsoft Office PowerPoint</Application>
  <PresentationFormat>Экран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 МУНИЦИПАЛЬНОЕ БЮДЖЕТНОЕ ДОШКОЛЬНОЕ ОБРАЗОВАТЕЛЬНОЕ УЧЕРЕЖДЕНИЕ  ДЕТСКИЙ САД  «Золушка»</vt:lpstr>
      <vt:lpstr> </vt:lpstr>
      <vt:lpstr>Ведущая цель </vt:lpstr>
      <vt:lpstr>Основные задачи взаимодействия детского сада с семьей: </vt:lpstr>
      <vt:lpstr>Направления по вовлечению родителей  в совместную деятельность с ДОУ</vt:lpstr>
      <vt:lpstr>Познавательное направление.</vt:lpstr>
      <vt:lpstr>Информационно-аналитическое направление.</vt:lpstr>
      <vt:lpstr>Наглядно-информационное направление. </vt:lpstr>
      <vt:lpstr>Досуговое направление</vt:lpstr>
      <vt:lpstr>Формы работы с семьей в современных условиях</vt:lpstr>
      <vt:lpstr>Семейные художественные студии.</vt:lpstr>
      <vt:lpstr>Семейные праздники. </vt:lpstr>
      <vt:lpstr>Семейный театр.</vt:lpstr>
      <vt:lpstr>Семейный абонемент. </vt:lpstr>
      <vt:lpstr>Семейная ассамблея. </vt:lpstr>
      <vt:lpstr>Проектная деятельность. </vt:lpstr>
      <vt:lpstr>Семейный календарь.</vt:lpstr>
      <vt:lpstr>Заключение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МУНИЦИПАЛЬНОЕ БЮДЖЕТНОЕ ДОШКОЛЬНОЕ ОБРАЗОВАТЕЛЬНОЕ УЧЕРЕЖДЕНИЕ  ДЕТСКИЙ САД  «Росинка»</dc:title>
  <dc:creator>Admin</dc:creator>
  <cp:lastModifiedBy>Katrin</cp:lastModifiedBy>
  <cp:revision>51</cp:revision>
  <dcterms:created xsi:type="dcterms:W3CDTF">2014-12-02T15:30:11Z</dcterms:created>
  <dcterms:modified xsi:type="dcterms:W3CDTF">2017-01-07T12:29:42Z</dcterms:modified>
</cp:coreProperties>
</file>